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
  </p:handoutMasterIdLst>
  <p:sldIdLst>
    <p:sldId id="257" r:id="rId2"/>
    <p:sldId id="258" r:id="rId3"/>
    <p:sldId id="260" r:id="rId4"/>
    <p:sldId id="261" r:id="rId5"/>
  </p:sldIdLst>
  <p:sldSz cx="6858000" cy="9906000" type="A4"/>
  <p:notesSz cx="6797675" cy="9926638"/>
  <p:defaultTextStyle>
    <a:defPPr>
      <a:defRPr lang="en-US"/>
    </a:defPPr>
    <a:lvl1pPr marL="0" algn="l" defTabSz="914240" rtl="0" eaLnBrk="1" latinLnBrk="0" hangingPunct="1">
      <a:defRPr sz="1800" kern="1200">
        <a:solidFill>
          <a:schemeClr val="tx1"/>
        </a:solidFill>
        <a:latin typeface="+mn-lt"/>
        <a:ea typeface="+mn-ea"/>
        <a:cs typeface="+mn-cs"/>
      </a:defRPr>
    </a:lvl1pPr>
    <a:lvl2pPr marL="457120" algn="l" defTabSz="914240" rtl="0" eaLnBrk="1" latinLnBrk="0" hangingPunct="1">
      <a:defRPr sz="1800" kern="1200">
        <a:solidFill>
          <a:schemeClr val="tx1"/>
        </a:solidFill>
        <a:latin typeface="+mn-lt"/>
        <a:ea typeface="+mn-ea"/>
        <a:cs typeface="+mn-cs"/>
      </a:defRPr>
    </a:lvl2pPr>
    <a:lvl3pPr marL="914240" algn="l" defTabSz="914240" rtl="0" eaLnBrk="1" latinLnBrk="0" hangingPunct="1">
      <a:defRPr sz="1800" kern="1200">
        <a:solidFill>
          <a:schemeClr val="tx1"/>
        </a:solidFill>
        <a:latin typeface="+mn-lt"/>
        <a:ea typeface="+mn-ea"/>
        <a:cs typeface="+mn-cs"/>
      </a:defRPr>
    </a:lvl3pPr>
    <a:lvl4pPr marL="1371360" algn="l" defTabSz="914240" rtl="0" eaLnBrk="1" latinLnBrk="0" hangingPunct="1">
      <a:defRPr sz="1800" kern="1200">
        <a:solidFill>
          <a:schemeClr val="tx1"/>
        </a:solidFill>
        <a:latin typeface="+mn-lt"/>
        <a:ea typeface="+mn-ea"/>
        <a:cs typeface="+mn-cs"/>
      </a:defRPr>
    </a:lvl4pPr>
    <a:lvl5pPr marL="1828480" algn="l" defTabSz="914240" rtl="0" eaLnBrk="1" latinLnBrk="0" hangingPunct="1">
      <a:defRPr sz="1800" kern="1200">
        <a:solidFill>
          <a:schemeClr val="tx1"/>
        </a:solidFill>
        <a:latin typeface="+mn-lt"/>
        <a:ea typeface="+mn-ea"/>
        <a:cs typeface="+mn-cs"/>
      </a:defRPr>
    </a:lvl5pPr>
    <a:lvl6pPr marL="2285598" algn="l" defTabSz="914240" rtl="0" eaLnBrk="1" latinLnBrk="0" hangingPunct="1">
      <a:defRPr sz="1800" kern="1200">
        <a:solidFill>
          <a:schemeClr val="tx1"/>
        </a:solidFill>
        <a:latin typeface="+mn-lt"/>
        <a:ea typeface="+mn-ea"/>
        <a:cs typeface="+mn-cs"/>
      </a:defRPr>
    </a:lvl6pPr>
    <a:lvl7pPr marL="2742718" algn="l" defTabSz="914240" rtl="0" eaLnBrk="1" latinLnBrk="0" hangingPunct="1">
      <a:defRPr sz="1800" kern="1200">
        <a:solidFill>
          <a:schemeClr val="tx1"/>
        </a:solidFill>
        <a:latin typeface="+mn-lt"/>
        <a:ea typeface="+mn-ea"/>
        <a:cs typeface="+mn-cs"/>
      </a:defRPr>
    </a:lvl7pPr>
    <a:lvl8pPr marL="3199837" algn="l" defTabSz="914240" rtl="0" eaLnBrk="1" latinLnBrk="0" hangingPunct="1">
      <a:defRPr sz="1800" kern="1200">
        <a:solidFill>
          <a:schemeClr val="tx1"/>
        </a:solidFill>
        <a:latin typeface="+mn-lt"/>
        <a:ea typeface="+mn-ea"/>
        <a:cs typeface="+mn-cs"/>
      </a:defRPr>
    </a:lvl8pPr>
    <a:lvl9pPr marL="3656957" algn="l" defTabSz="91424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634" y="-1092"/>
      </p:cViewPr>
      <p:guideLst>
        <p:guide orient="horz" pos="2880"/>
        <p:guide pos="2160"/>
        <p:guide orient="horz"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275" cy="49667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862" y="0"/>
            <a:ext cx="2946275" cy="496671"/>
          </a:xfrm>
          <a:prstGeom prst="rect">
            <a:avLst/>
          </a:prstGeom>
        </p:spPr>
        <p:txBody>
          <a:bodyPr vert="horz" lIns="91440" tIns="45720" rIns="91440" bIns="45720" rtlCol="0"/>
          <a:lstStyle>
            <a:lvl1pPr algn="r">
              <a:defRPr sz="1200"/>
            </a:lvl1pPr>
          </a:lstStyle>
          <a:p>
            <a:fld id="{A7344A82-120D-4048-B73B-5A0607C3666A}" type="datetimeFigureOut">
              <a:rPr lang="en-US" smtClean="0"/>
              <a:pPr/>
              <a:t>10/14/2026</a:t>
            </a:fld>
            <a:endParaRPr lang="en-US"/>
          </a:p>
        </p:txBody>
      </p:sp>
      <p:sp>
        <p:nvSpPr>
          <p:cNvPr id="4" name="Footer Placeholder 3"/>
          <p:cNvSpPr>
            <a:spLocks noGrp="1"/>
          </p:cNvSpPr>
          <p:nvPr>
            <p:ph type="ftr" sz="quarter" idx="2"/>
          </p:nvPr>
        </p:nvSpPr>
        <p:spPr>
          <a:xfrm>
            <a:off x="0" y="9428272"/>
            <a:ext cx="2946275" cy="49667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862" y="9428272"/>
            <a:ext cx="2946275" cy="496671"/>
          </a:xfrm>
          <a:prstGeom prst="rect">
            <a:avLst/>
          </a:prstGeom>
        </p:spPr>
        <p:txBody>
          <a:bodyPr vert="horz" lIns="91440" tIns="45720" rIns="91440" bIns="45720" rtlCol="0" anchor="b"/>
          <a:lstStyle>
            <a:lvl1pPr algn="r">
              <a:defRPr sz="1200"/>
            </a:lvl1pPr>
          </a:lstStyle>
          <a:p>
            <a:fld id="{76F9C13B-EE4B-4364-A7D6-0D4868D55423}" type="slidenum">
              <a:rPr lang="en-US" smtClean="0"/>
              <a:pPr/>
              <a:t>‹#›</a:t>
            </a:fld>
            <a:endParaRPr lang="en-US"/>
          </a:p>
        </p:txBody>
      </p:sp>
    </p:spTree>
    <p:extLst>
      <p:ext uri="{BB962C8B-B14F-4D97-AF65-F5344CB8AC3E}">
        <p14:creationId xmlns:p14="http://schemas.microsoft.com/office/powerpoint/2010/main" val="115591674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5"/>
            <a:ext cx="5829300" cy="2123369"/>
          </a:xfrm>
        </p:spPr>
        <p:txBody>
          <a:bodyPr/>
          <a:lstStyle/>
          <a:p>
            <a:r>
              <a:rPr lang="en-US"/>
              <a:t>Click to edit Master title style</a:t>
            </a:r>
          </a:p>
        </p:txBody>
      </p:sp>
      <p:sp>
        <p:nvSpPr>
          <p:cNvPr id="3" name="Subtitle 2"/>
          <p:cNvSpPr>
            <a:spLocks noGrp="1"/>
          </p:cNvSpPr>
          <p:nvPr>
            <p:ph type="subTitle" idx="1"/>
          </p:nvPr>
        </p:nvSpPr>
        <p:spPr>
          <a:xfrm>
            <a:off x="1028700" y="5613402"/>
            <a:ext cx="4800600" cy="2531533"/>
          </a:xfrm>
        </p:spPr>
        <p:txBody>
          <a:bodyPr/>
          <a:lstStyle>
            <a:lvl1pPr marL="0" indent="0" algn="ctr">
              <a:buNone/>
              <a:defRPr>
                <a:solidFill>
                  <a:schemeClr val="tx1">
                    <a:tint val="75000"/>
                  </a:schemeClr>
                </a:solidFill>
              </a:defRPr>
            </a:lvl1pPr>
            <a:lvl2pPr marL="457120" indent="0" algn="ctr">
              <a:buNone/>
              <a:defRPr>
                <a:solidFill>
                  <a:schemeClr val="tx1">
                    <a:tint val="75000"/>
                  </a:schemeClr>
                </a:solidFill>
              </a:defRPr>
            </a:lvl2pPr>
            <a:lvl3pPr marL="914240" indent="0" algn="ctr">
              <a:buNone/>
              <a:defRPr>
                <a:solidFill>
                  <a:schemeClr val="tx1">
                    <a:tint val="75000"/>
                  </a:schemeClr>
                </a:solidFill>
              </a:defRPr>
            </a:lvl3pPr>
            <a:lvl4pPr marL="1371360" indent="0" algn="ctr">
              <a:buNone/>
              <a:defRPr>
                <a:solidFill>
                  <a:schemeClr val="tx1">
                    <a:tint val="75000"/>
                  </a:schemeClr>
                </a:solidFill>
              </a:defRPr>
            </a:lvl4pPr>
            <a:lvl5pPr marL="1828480" indent="0" algn="ctr">
              <a:buNone/>
              <a:defRPr>
                <a:solidFill>
                  <a:schemeClr val="tx1">
                    <a:tint val="75000"/>
                  </a:schemeClr>
                </a:solidFill>
              </a:defRPr>
            </a:lvl5pPr>
            <a:lvl6pPr marL="2285598" indent="0" algn="ctr">
              <a:buNone/>
              <a:defRPr>
                <a:solidFill>
                  <a:schemeClr val="tx1">
                    <a:tint val="75000"/>
                  </a:schemeClr>
                </a:solidFill>
              </a:defRPr>
            </a:lvl6pPr>
            <a:lvl7pPr marL="2742718" indent="0" algn="ctr">
              <a:buNone/>
              <a:defRPr>
                <a:solidFill>
                  <a:schemeClr val="tx1">
                    <a:tint val="75000"/>
                  </a:schemeClr>
                </a:solidFill>
              </a:defRPr>
            </a:lvl7pPr>
            <a:lvl8pPr marL="3199837" indent="0" algn="ctr">
              <a:buNone/>
              <a:defRPr>
                <a:solidFill>
                  <a:schemeClr val="tx1">
                    <a:tint val="75000"/>
                  </a:schemeClr>
                </a:solidFill>
              </a:defRPr>
            </a:lvl8pPr>
            <a:lvl9pPr marL="365695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5"/>
            <a:ext cx="5829300" cy="196744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4198589"/>
            <a:ext cx="5829300" cy="2166936"/>
          </a:xfrm>
        </p:spPr>
        <p:txBody>
          <a:bodyPr anchor="b"/>
          <a:lstStyle>
            <a:lvl1pPr marL="0" indent="0">
              <a:buNone/>
              <a:defRPr sz="2000">
                <a:solidFill>
                  <a:schemeClr val="tx1">
                    <a:tint val="75000"/>
                  </a:schemeClr>
                </a:solidFill>
              </a:defRPr>
            </a:lvl1pPr>
            <a:lvl2pPr marL="457120" indent="0">
              <a:buNone/>
              <a:defRPr sz="1800">
                <a:solidFill>
                  <a:schemeClr val="tx1">
                    <a:tint val="75000"/>
                  </a:schemeClr>
                </a:solidFill>
              </a:defRPr>
            </a:lvl2pPr>
            <a:lvl3pPr marL="914240" indent="0">
              <a:buNone/>
              <a:defRPr sz="1600">
                <a:solidFill>
                  <a:schemeClr val="tx1">
                    <a:tint val="75000"/>
                  </a:schemeClr>
                </a:solidFill>
              </a:defRPr>
            </a:lvl3pPr>
            <a:lvl4pPr marL="1371360" indent="0">
              <a:buNone/>
              <a:defRPr sz="1400">
                <a:solidFill>
                  <a:schemeClr val="tx1">
                    <a:tint val="75000"/>
                  </a:schemeClr>
                </a:solidFill>
              </a:defRPr>
            </a:lvl4pPr>
            <a:lvl5pPr marL="1828480" indent="0">
              <a:buNone/>
              <a:defRPr sz="1400">
                <a:solidFill>
                  <a:schemeClr val="tx1">
                    <a:tint val="75000"/>
                  </a:schemeClr>
                </a:solidFill>
              </a:defRPr>
            </a:lvl5pPr>
            <a:lvl6pPr marL="2285598" indent="0">
              <a:buNone/>
              <a:defRPr sz="1400">
                <a:solidFill>
                  <a:schemeClr val="tx1">
                    <a:tint val="75000"/>
                  </a:schemeClr>
                </a:solidFill>
              </a:defRPr>
            </a:lvl6pPr>
            <a:lvl7pPr marL="2742718" indent="0">
              <a:buNone/>
              <a:defRPr sz="1400">
                <a:solidFill>
                  <a:schemeClr val="tx1">
                    <a:tint val="75000"/>
                  </a:schemeClr>
                </a:solidFill>
              </a:defRPr>
            </a:lvl7pPr>
            <a:lvl8pPr marL="3199837" indent="0">
              <a:buNone/>
              <a:defRPr sz="1400">
                <a:solidFill>
                  <a:schemeClr val="tx1">
                    <a:tint val="75000"/>
                  </a:schemeClr>
                </a:solidFill>
              </a:defRPr>
            </a:lvl8pPr>
            <a:lvl9pPr marL="365695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7178"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28903"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3" y="2217385"/>
            <a:ext cx="3030141" cy="924101"/>
          </a:xfrm>
        </p:spPr>
        <p:txBody>
          <a:bodyPr anchor="b"/>
          <a:lstStyle>
            <a:lvl1pPr marL="0" indent="0">
              <a:buNone/>
              <a:defRPr sz="2400" b="1"/>
            </a:lvl1pPr>
            <a:lvl2pPr marL="457120" indent="0">
              <a:buNone/>
              <a:defRPr sz="2000" b="1"/>
            </a:lvl2pPr>
            <a:lvl3pPr marL="914240" indent="0">
              <a:buNone/>
              <a:defRPr sz="1800" b="1"/>
            </a:lvl3pPr>
            <a:lvl4pPr marL="1371360" indent="0">
              <a:buNone/>
              <a:defRPr sz="1600" b="1"/>
            </a:lvl4pPr>
            <a:lvl5pPr marL="1828480" indent="0">
              <a:buNone/>
              <a:defRPr sz="1600" b="1"/>
            </a:lvl5pPr>
            <a:lvl6pPr marL="2285598" indent="0">
              <a:buNone/>
              <a:defRPr sz="1600" b="1"/>
            </a:lvl6pPr>
            <a:lvl7pPr marL="2742718" indent="0">
              <a:buNone/>
              <a:defRPr sz="1600" b="1"/>
            </a:lvl7pPr>
            <a:lvl8pPr marL="3199837" indent="0">
              <a:buNone/>
              <a:defRPr sz="1600" b="1"/>
            </a:lvl8pPr>
            <a:lvl9pPr marL="3656957"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3"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2" y="2217385"/>
            <a:ext cx="3031331" cy="924101"/>
          </a:xfrm>
        </p:spPr>
        <p:txBody>
          <a:bodyPr anchor="b"/>
          <a:lstStyle>
            <a:lvl1pPr marL="0" indent="0">
              <a:buNone/>
              <a:defRPr sz="2400" b="1"/>
            </a:lvl1pPr>
            <a:lvl2pPr marL="457120" indent="0">
              <a:buNone/>
              <a:defRPr sz="2000" b="1"/>
            </a:lvl2pPr>
            <a:lvl3pPr marL="914240" indent="0">
              <a:buNone/>
              <a:defRPr sz="1800" b="1"/>
            </a:lvl3pPr>
            <a:lvl4pPr marL="1371360" indent="0">
              <a:buNone/>
              <a:defRPr sz="1600" b="1"/>
            </a:lvl4pPr>
            <a:lvl5pPr marL="1828480" indent="0">
              <a:buNone/>
              <a:defRPr sz="1600" b="1"/>
            </a:lvl5pPr>
            <a:lvl6pPr marL="2285598" indent="0">
              <a:buNone/>
              <a:defRPr sz="1600" b="1"/>
            </a:lvl6pPr>
            <a:lvl7pPr marL="2742718" indent="0">
              <a:buNone/>
              <a:defRPr sz="1600" b="1"/>
            </a:lvl7pPr>
            <a:lvl8pPr marL="3199837" indent="0">
              <a:buNone/>
              <a:defRPr sz="1600" b="1"/>
            </a:lvl8pPr>
            <a:lvl9pPr marL="365695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2"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3" y="394406"/>
            <a:ext cx="2256235" cy="167851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8" y="394409"/>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3" y="2072923"/>
            <a:ext cx="2256235" cy="6775980"/>
          </a:xfrm>
        </p:spPr>
        <p:txBody>
          <a:bodyPr/>
          <a:lstStyle>
            <a:lvl1pPr marL="0" indent="0">
              <a:buNone/>
              <a:defRPr sz="1400"/>
            </a:lvl1pPr>
            <a:lvl2pPr marL="457120" indent="0">
              <a:buNone/>
              <a:defRPr sz="1200"/>
            </a:lvl2pPr>
            <a:lvl3pPr marL="914240" indent="0">
              <a:buNone/>
              <a:defRPr sz="1000"/>
            </a:lvl3pPr>
            <a:lvl4pPr marL="1371360" indent="0">
              <a:buNone/>
              <a:defRPr sz="900"/>
            </a:lvl4pPr>
            <a:lvl5pPr marL="1828480" indent="0">
              <a:buNone/>
              <a:defRPr sz="900"/>
            </a:lvl5pPr>
            <a:lvl6pPr marL="2285598" indent="0">
              <a:buNone/>
              <a:defRPr sz="900"/>
            </a:lvl6pPr>
            <a:lvl7pPr marL="2742718" indent="0">
              <a:buNone/>
              <a:defRPr sz="900"/>
            </a:lvl7pPr>
            <a:lvl8pPr marL="3199837" indent="0">
              <a:buNone/>
              <a:defRPr sz="900"/>
            </a:lvl8pPr>
            <a:lvl9pPr marL="365695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1"/>
            <a:ext cx="4114800" cy="81862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120" indent="0">
              <a:buNone/>
              <a:defRPr sz="2800"/>
            </a:lvl2pPr>
            <a:lvl3pPr marL="914240" indent="0">
              <a:buNone/>
              <a:defRPr sz="2400"/>
            </a:lvl3pPr>
            <a:lvl4pPr marL="1371360" indent="0">
              <a:buNone/>
              <a:defRPr sz="2000"/>
            </a:lvl4pPr>
            <a:lvl5pPr marL="1828480" indent="0">
              <a:buNone/>
              <a:defRPr sz="2000"/>
            </a:lvl5pPr>
            <a:lvl6pPr marL="2285598" indent="0">
              <a:buNone/>
              <a:defRPr sz="2000"/>
            </a:lvl6pPr>
            <a:lvl7pPr marL="2742718" indent="0">
              <a:buNone/>
              <a:defRPr sz="2000"/>
            </a:lvl7pPr>
            <a:lvl8pPr marL="3199837" indent="0">
              <a:buNone/>
              <a:defRPr sz="2000"/>
            </a:lvl8pPr>
            <a:lvl9pPr marL="3656957" indent="0">
              <a:buNone/>
              <a:defRPr sz="2000"/>
            </a:lvl9pPr>
          </a:lstStyle>
          <a:p>
            <a:endParaRPr lang="en-US"/>
          </a:p>
        </p:txBody>
      </p:sp>
      <p:sp>
        <p:nvSpPr>
          <p:cNvPr id="4" name="Text Placeholder 3"/>
          <p:cNvSpPr>
            <a:spLocks noGrp="1"/>
          </p:cNvSpPr>
          <p:nvPr>
            <p:ph type="body" sz="half" idx="2"/>
          </p:nvPr>
        </p:nvSpPr>
        <p:spPr>
          <a:xfrm>
            <a:off x="1344216" y="7752823"/>
            <a:ext cx="4114800" cy="1162578"/>
          </a:xfrm>
        </p:spPr>
        <p:txBody>
          <a:bodyPr/>
          <a:lstStyle>
            <a:lvl1pPr marL="0" indent="0">
              <a:buNone/>
              <a:defRPr sz="1400"/>
            </a:lvl1pPr>
            <a:lvl2pPr marL="457120" indent="0">
              <a:buNone/>
              <a:defRPr sz="1200"/>
            </a:lvl2pPr>
            <a:lvl3pPr marL="914240" indent="0">
              <a:buNone/>
              <a:defRPr sz="1000"/>
            </a:lvl3pPr>
            <a:lvl4pPr marL="1371360" indent="0">
              <a:buNone/>
              <a:defRPr sz="900"/>
            </a:lvl4pPr>
            <a:lvl5pPr marL="1828480" indent="0">
              <a:buNone/>
              <a:defRPr sz="900"/>
            </a:lvl5pPr>
            <a:lvl6pPr marL="2285598" indent="0">
              <a:buNone/>
              <a:defRPr sz="900"/>
            </a:lvl6pPr>
            <a:lvl7pPr marL="2742718" indent="0">
              <a:buNone/>
              <a:defRPr sz="900"/>
            </a:lvl7pPr>
            <a:lvl8pPr marL="3199837" indent="0">
              <a:buNone/>
              <a:defRPr sz="900"/>
            </a:lvl8pPr>
            <a:lvl9pPr marL="365695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29697"/>
            <a:ext cx="1157288" cy="11268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8" y="529697"/>
            <a:ext cx="3357563" cy="11268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DD8C97-1685-40D5-BAB2-63FA11FEA388}"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B879-3223-47DD-B33C-EBA71E778A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24" tIns="45712" rIns="91424" bIns="45712" rtlCol="0" anchor="ctr">
            <a:normAutofit/>
          </a:bodyPr>
          <a:lstStyle/>
          <a:p>
            <a:r>
              <a:rPr lang="en-US"/>
              <a:t>Click to edit Master title style</a:t>
            </a:r>
          </a:p>
        </p:txBody>
      </p:sp>
      <p:sp>
        <p:nvSpPr>
          <p:cNvPr id="3" name="Text Placeholder 2"/>
          <p:cNvSpPr>
            <a:spLocks noGrp="1"/>
          </p:cNvSpPr>
          <p:nvPr>
            <p:ph type="body" idx="1"/>
          </p:nvPr>
        </p:nvSpPr>
        <p:spPr>
          <a:xfrm>
            <a:off x="342900" y="2311404"/>
            <a:ext cx="6172200" cy="6537502"/>
          </a:xfrm>
          <a:prstGeom prst="rect">
            <a:avLst/>
          </a:prstGeom>
        </p:spPr>
        <p:txBody>
          <a:bodyPr vert="horz" lIns="91424" tIns="45712" rIns="91424" bIns="4571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9181398"/>
            <a:ext cx="1600200" cy="527402"/>
          </a:xfrm>
          <a:prstGeom prst="rect">
            <a:avLst/>
          </a:prstGeom>
        </p:spPr>
        <p:txBody>
          <a:bodyPr vert="horz" lIns="91424" tIns="45712" rIns="91424" bIns="45712" rtlCol="0" anchor="ctr"/>
          <a:lstStyle>
            <a:lvl1pPr algn="l">
              <a:defRPr sz="1200">
                <a:solidFill>
                  <a:schemeClr val="tx1">
                    <a:tint val="75000"/>
                  </a:schemeClr>
                </a:solidFill>
              </a:defRPr>
            </a:lvl1pPr>
          </a:lstStyle>
          <a:p>
            <a:fld id="{53DD8C97-1685-40D5-BAB2-63FA11FEA388}" type="datetimeFigureOut">
              <a:rPr lang="en-US" smtClean="0"/>
              <a:pPr/>
              <a:t>10/14/2026</a:t>
            </a:fld>
            <a:endParaRPr lang="en-US"/>
          </a:p>
        </p:txBody>
      </p:sp>
      <p:sp>
        <p:nvSpPr>
          <p:cNvPr id="5" name="Footer Placeholder 4"/>
          <p:cNvSpPr>
            <a:spLocks noGrp="1"/>
          </p:cNvSpPr>
          <p:nvPr>
            <p:ph type="ftr" sz="quarter" idx="3"/>
          </p:nvPr>
        </p:nvSpPr>
        <p:spPr>
          <a:xfrm>
            <a:off x="2343150" y="9181398"/>
            <a:ext cx="2171700" cy="527402"/>
          </a:xfrm>
          <a:prstGeom prst="rect">
            <a:avLst/>
          </a:prstGeom>
        </p:spPr>
        <p:txBody>
          <a:bodyPr vert="horz" lIns="91424" tIns="45712" rIns="91424" bIns="45712"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9181398"/>
            <a:ext cx="1600200" cy="527402"/>
          </a:xfrm>
          <a:prstGeom prst="rect">
            <a:avLst/>
          </a:prstGeom>
        </p:spPr>
        <p:txBody>
          <a:bodyPr vert="horz" lIns="91424" tIns="45712" rIns="91424" bIns="45712" rtlCol="0" anchor="ctr"/>
          <a:lstStyle>
            <a:lvl1pPr algn="r">
              <a:defRPr sz="1200">
                <a:solidFill>
                  <a:schemeClr val="tx1">
                    <a:tint val="75000"/>
                  </a:schemeClr>
                </a:solidFill>
              </a:defRPr>
            </a:lvl1pPr>
          </a:lstStyle>
          <a:p>
            <a:fld id="{F4BAB879-3223-47DD-B33C-EBA71E778A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40" rtl="0" eaLnBrk="1" latinLnBrk="0" hangingPunct="1">
        <a:spcBef>
          <a:spcPct val="0"/>
        </a:spcBef>
        <a:buNone/>
        <a:defRPr sz="4400" kern="1200">
          <a:solidFill>
            <a:schemeClr val="tx1"/>
          </a:solidFill>
          <a:latin typeface="+mj-lt"/>
          <a:ea typeface="+mj-ea"/>
          <a:cs typeface="+mj-cs"/>
        </a:defRPr>
      </a:lvl1pPr>
    </p:titleStyle>
    <p:bodyStyle>
      <a:lvl1pPr marL="342839" indent="-342839" algn="l" defTabSz="91424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18" indent="-285700" algn="l" defTabSz="91424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99" indent="-228559" algn="l" defTabSz="91424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18" indent="-228559" algn="l" defTabSz="91424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38" indent="-228559" algn="l" defTabSz="91424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158" indent="-228559" algn="l" defTabSz="91424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78" indent="-228559" algn="l" defTabSz="91424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98" indent="-228559" algn="l" defTabSz="91424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518" indent="-228559" algn="l" defTabSz="91424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40" rtl="0" eaLnBrk="1" latinLnBrk="0" hangingPunct="1">
        <a:defRPr sz="1800" kern="1200">
          <a:solidFill>
            <a:schemeClr val="tx1"/>
          </a:solidFill>
          <a:latin typeface="+mn-lt"/>
          <a:ea typeface="+mn-ea"/>
          <a:cs typeface="+mn-cs"/>
        </a:defRPr>
      </a:lvl1pPr>
      <a:lvl2pPr marL="457120" algn="l" defTabSz="914240" rtl="0" eaLnBrk="1" latinLnBrk="0" hangingPunct="1">
        <a:defRPr sz="1800" kern="1200">
          <a:solidFill>
            <a:schemeClr val="tx1"/>
          </a:solidFill>
          <a:latin typeface="+mn-lt"/>
          <a:ea typeface="+mn-ea"/>
          <a:cs typeface="+mn-cs"/>
        </a:defRPr>
      </a:lvl2pPr>
      <a:lvl3pPr marL="914240" algn="l" defTabSz="914240" rtl="0" eaLnBrk="1" latinLnBrk="0" hangingPunct="1">
        <a:defRPr sz="1800" kern="1200">
          <a:solidFill>
            <a:schemeClr val="tx1"/>
          </a:solidFill>
          <a:latin typeface="+mn-lt"/>
          <a:ea typeface="+mn-ea"/>
          <a:cs typeface="+mn-cs"/>
        </a:defRPr>
      </a:lvl3pPr>
      <a:lvl4pPr marL="1371360" algn="l" defTabSz="914240" rtl="0" eaLnBrk="1" latinLnBrk="0" hangingPunct="1">
        <a:defRPr sz="1800" kern="1200">
          <a:solidFill>
            <a:schemeClr val="tx1"/>
          </a:solidFill>
          <a:latin typeface="+mn-lt"/>
          <a:ea typeface="+mn-ea"/>
          <a:cs typeface="+mn-cs"/>
        </a:defRPr>
      </a:lvl4pPr>
      <a:lvl5pPr marL="1828480" algn="l" defTabSz="914240" rtl="0" eaLnBrk="1" latinLnBrk="0" hangingPunct="1">
        <a:defRPr sz="1800" kern="1200">
          <a:solidFill>
            <a:schemeClr val="tx1"/>
          </a:solidFill>
          <a:latin typeface="+mn-lt"/>
          <a:ea typeface="+mn-ea"/>
          <a:cs typeface="+mn-cs"/>
        </a:defRPr>
      </a:lvl5pPr>
      <a:lvl6pPr marL="2285598" algn="l" defTabSz="914240" rtl="0" eaLnBrk="1" latinLnBrk="0" hangingPunct="1">
        <a:defRPr sz="1800" kern="1200">
          <a:solidFill>
            <a:schemeClr val="tx1"/>
          </a:solidFill>
          <a:latin typeface="+mn-lt"/>
          <a:ea typeface="+mn-ea"/>
          <a:cs typeface="+mn-cs"/>
        </a:defRPr>
      </a:lvl6pPr>
      <a:lvl7pPr marL="2742718" algn="l" defTabSz="914240" rtl="0" eaLnBrk="1" latinLnBrk="0" hangingPunct="1">
        <a:defRPr sz="1800" kern="1200">
          <a:solidFill>
            <a:schemeClr val="tx1"/>
          </a:solidFill>
          <a:latin typeface="+mn-lt"/>
          <a:ea typeface="+mn-ea"/>
          <a:cs typeface="+mn-cs"/>
        </a:defRPr>
      </a:lvl7pPr>
      <a:lvl8pPr marL="3199837" algn="l" defTabSz="914240" rtl="0" eaLnBrk="1" latinLnBrk="0" hangingPunct="1">
        <a:defRPr sz="1800" kern="1200">
          <a:solidFill>
            <a:schemeClr val="tx1"/>
          </a:solidFill>
          <a:latin typeface="+mn-lt"/>
          <a:ea typeface="+mn-ea"/>
          <a:cs typeface="+mn-cs"/>
        </a:defRPr>
      </a:lvl8pPr>
      <a:lvl9pPr marL="3656957" algn="l" defTabSz="91424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949642" y="3675902"/>
            <a:ext cx="4958713" cy="1015647"/>
          </a:xfrm>
          <a:prstGeom prst="rect">
            <a:avLst/>
          </a:prstGeom>
        </p:spPr>
        <p:txBody>
          <a:bodyPr wrap="square" lIns="91424" tIns="45712" rIns="91424" bIns="45712">
            <a:spAutoFit/>
          </a:bodyPr>
          <a:lstStyle/>
          <a:p>
            <a:pPr algn="ctr"/>
            <a:r>
              <a:rPr lang="mn-MN" sz="2000" b="1" dirty="0">
                <a:latin typeface="Arial" panose="020B0604020202020204" pitchFamily="34" charset="0"/>
                <a:cs typeface="Arial" panose="020B0604020202020204" pitchFamily="34" charset="0"/>
              </a:rPr>
              <a:t>“</a:t>
            </a:r>
            <a:r>
              <a:rPr lang="en-US" sz="2000" b="1" dirty="0">
                <a:latin typeface="Arial" panose="020B0604020202020204" pitchFamily="34" charset="0"/>
                <a:cs typeface="Arial" panose="020B0604020202020204" pitchFamily="34" charset="0"/>
              </a:rPr>
              <a:t>SUPER SQUAD</a:t>
            </a:r>
            <a:r>
              <a:rPr lang="mn-MN" sz="2000" b="1" dirty="0">
                <a:latin typeface="Arial" panose="020B0604020202020204" pitchFamily="34" charset="0"/>
                <a:cs typeface="Arial" panose="020B0604020202020204" pitchFamily="34" charset="0"/>
              </a:rPr>
              <a:t>”</a:t>
            </a:r>
            <a:r>
              <a:rPr lang="en-US" sz="2000" b="1" dirty="0">
                <a:latin typeface="Arial" panose="020B0604020202020204" pitchFamily="34" charset="0"/>
                <a:cs typeface="Arial" panose="020B0604020202020204" pitchFamily="34" charset="0"/>
              </a:rPr>
              <a:t> </a:t>
            </a:r>
            <a:r>
              <a:rPr lang="mn-MN" sz="2000" b="1" dirty="0">
                <a:latin typeface="Arial" panose="020B0604020202020204" pitchFamily="34" charset="0"/>
                <a:cs typeface="Arial" panose="020B0604020202020204" pitchFamily="34" charset="0"/>
              </a:rPr>
              <a:t>БАГИЙН ХАЛЗ БУУДЛАГЫН ТЭМЦЭЭНИЙ УДИРДАМЖ</a:t>
            </a:r>
            <a:endParaRPr lang="en-US" sz="2000" dirty="0">
              <a:latin typeface="Arial" panose="020B0604020202020204" pitchFamily="34" charset="0"/>
              <a:cs typeface="Arial" panose="020B0604020202020204" pitchFamily="34" charset="0"/>
            </a:endParaRPr>
          </a:p>
        </p:txBody>
      </p:sp>
      <p:sp>
        <p:nvSpPr>
          <p:cNvPr id="11" name="Rectangle 10"/>
          <p:cNvSpPr/>
          <p:nvPr/>
        </p:nvSpPr>
        <p:spPr>
          <a:xfrm>
            <a:off x="1066801" y="8023811"/>
            <a:ext cx="5500095" cy="861758"/>
          </a:xfrm>
          <a:prstGeom prst="rect">
            <a:avLst/>
          </a:prstGeom>
        </p:spPr>
        <p:txBody>
          <a:bodyPr wrap="square" lIns="91424" tIns="45712" rIns="91424" bIns="45712">
            <a:spAutoFit/>
          </a:bodyPr>
          <a:lstStyle/>
          <a:p>
            <a:pPr algn="r"/>
            <a:r>
              <a:rPr lang="mn-MN" sz="1000" b="1" dirty="0">
                <a:latin typeface="Arial" panose="020B0604020202020204" pitchFamily="34" charset="0"/>
                <a:cs typeface="Arial" panose="020B0604020202020204" pitchFamily="34" charset="0"/>
              </a:rPr>
              <a:t>АЗИЙН БУУДЛАГЫН АКАДЕМИ</a:t>
            </a:r>
          </a:p>
          <a:p>
            <a:pPr algn="r"/>
            <a:r>
              <a:rPr lang="ru-RU" sz="1000" b="1" dirty="0">
                <a:latin typeface="Arial" panose="020B0604020202020204" pitchFamily="34" charset="0"/>
                <a:cs typeface="Arial" panose="020B0604020202020204" pitchFamily="34" charset="0"/>
              </a:rPr>
              <a:t>МОНГОЛЫН </a:t>
            </a:r>
            <a:r>
              <a:rPr lang="mn-MN" sz="1000" b="1" dirty="0">
                <a:latin typeface="Arial" panose="020B0604020202020204" pitchFamily="34" charset="0"/>
                <a:cs typeface="Arial" panose="020B0604020202020204" pitchFamily="34" charset="0"/>
              </a:rPr>
              <a:t>ГУРВАН БУУНЫ БОЛОН ТӨМӨР </a:t>
            </a:r>
            <a:r>
              <a:rPr lang="ru-RU" sz="1000" b="1" dirty="0">
                <a:latin typeface="Arial" panose="020B0604020202020204" pitchFamily="34" charset="0"/>
                <a:cs typeface="Arial" panose="020B0604020202020204" pitchFamily="34" charset="0"/>
              </a:rPr>
              <a:t>БУУДЛАГЫН ХОЛБОО</a:t>
            </a:r>
            <a:endParaRPr lang="mn-MN" sz="1000" b="1" dirty="0">
              <a:latin typeface="Arial" panose="020B0604020202020204" pitchFamily="34" charset="0"/>
              <a:cs typeface="Arial" panose="020B0604020202020204" pitchFamily="34" charset="0"/>
            </a:endParaRPr>
          </a:p>
          <a:p>
            <a:pPr algn="r"/>
            <a:r>
              <a:rPr lang="mn-MN" sz="1000" b="1" dirty="0">
                <a:latin typeface="Arial" panose="020B0604020202020204" pitchFamily="34" charset="0"/>
                <a:cs typeface="Arial" panose="020B0604020202020204" pitchFamily="34" charset="0"/>
              </a:rPr>
              <a:t>ХАНАН АР БУУДЛАГЫН КЛУБ</a:t>
            </a:r>
          </a:p>
          <a:p>
            <a:pPr algn="r"/>
            <a:r>
              <a:rPr lang="mn-MN" sz="1000" b="1" dirty="0">
                <a:latin typeface="Arial" panose="020B0604020202020204" pitchFamily="34" charset="0"/>
                <a:cs typeface="Arial" panose="020B0604020202020204" pitchFamily="34" charset="0"/>
              </a:rPr>
              <a:t>ТЭМЦЭЭНИЙГ ГАР БУУ, КАРАБИН,  ШОТГАН, ПИСИСИ БУУНЫ 4 ТӨРЛӨӨР </a:t>
            </a:r>
            <a:r>
              <a:rPr lang="en-US" sz="1000" b="1" dirty="0">
                <a:latin typeface="Arial" panose="020B0604020202020204" pitchFamily="34" charset="0"/>
                <a:cs typeface="Arial" panose="020B0604020202020204" pitchFamily="34" charset="0"/>
              </a:rPr>
              <a:t>5</a:t>
            </a:r>
            <a:r>
              <a:rPr lang="ru-RU" sz="1000" b="1" dirty="0">
                <a:latin typeface="Arial" panose="020B0604020202020204" pitchFamily="34" charset="0"/>
                <a:cs typeface="Arial" panose="020B0604020202020204" pitchFamily="34" charset="0"/>
              </a:rPr>
              <a:t> САРЫН </a:t>
            </a:r>
            <a:r>
              <a:rPr lang="mn-MN" sz="1000" b="1" dirty="0">
                <a:latin typeface="Arial" panose="020B0604020202020204" pitchFamily="34" charset="0"/>
                <a:cs typeface="Arial" panose="020B0604020202020204" pitchFamily="34" charset="0"/>
              </a:rPr>
              <a:t>02-НД</a:t>
            </a:r>
            <a:r>
              <a:rPr lang="ru-RU" sz="1000" b="1" dirty="0">
                <a:latin typeface="Arial" panose="020B0604020202020204" pitchFamily="34" charset="0"/>
                <a:cs typeface="Arial" panose="020B0604020202020204" pitchFamily="34" charset="0"/>
              </a:rPr>
              <a:t> ЗОХИОН БАЙГУУЛНА</a:t>
            </a:r>
            <a:r>
              <a:rPr lang="mn-MN" sz="1000" b="1" dirty="0">
                <a:latin typeface="Arial" panose="020B0604020202020204" pitchFamily="34" charset="0"/>
                <a:cs typeface="Arial" panose="020B0604020202020204" pitchFamily="34" charset="0"/>
              </a:rPr>
              <a:t>.</a:t>
            </a:r>
            <a:endParaRPr lang="en-US" sz="10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CED983A-DA5A-4181-88E6-BE7415CAC1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465" y="869124"/>
            <a:ext cx="1342909" cy="1454818"/>
          </a:xfrm>
          <a:prstGeom prst="rect">
            <a:avLst/>
          </a:prstGeom>
        </p:spPr>
      </p:pic>
      <p:pic>
        <p:nvPicPr>
          <p:cNvPr id="12" name="Picture 11">
            <a:extLst>
              <a:ext uri="{FF2B5EF4-FFF2-40B4-BE49-F238E27FC236}">
                <a16:creationId xmlns:a16="http://schemas.microsoft.com/office/drawing/2014/main" id="{F3D8EB22-5CB5-427A-9FA4-4E5B1AA5FD74}"/>
              </a:ext>
            </a:extLst>
          </p:cNvPr>
          <p:cNvPicPr/>
          <p:nvPr/>
        </p:nvPicPr>
        <p:blipFill rotWithShape="1">
          <a:blip r:embed="rId3" cstate="print">
            <a:extLst>
              <a:ext uri="{28A0092B-C50C-407E-A947-70E740481C1C}">
                <a14:useLocalDpi xmlns:a14="http://schemas.microsoft.com/office/drawing/2010/main" val="0"/>
              </a:ext>
            </a:extLst>
          </a:blip>
          <a:srcRect t="15863" b="16531"/>
          <a:stretch/>
        </p:blipFill>
        <p:spPr bwMode="auto">
          <a:xfrm>
            <a:off x="4706625" y="1216150"/>
            <a:ext cx="1342909" cy="765049"/>
          </a:xfrm>
          <a:prstGeom prst="rect">
            <a:avLst/>
          </a:prstGeom>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06A6D86D-F441-4E39-98EF-EB12FBF7525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7545" y="907382"/>
            <a:ext cx="1342909" cy="130241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919" y="330200"/>
            <a:ext cx="6298163" cy="8389141"/>
          </a:xfrm>
        </p:spPr>
        <p:txBody>
          <a:bodyPr>
            <a:noAutofit/>
          </a:bodyPr>
          <a:lstStyle/>
          <a:p>
            <a:pPr>
              <a:buNone/>
            </a:pPr>
            <a:r>
              <a:rPr lang="mn-MN" sz="1200" b="1" dirty="0">
                <a:latin typeface="Arial" panose="020B0604020202020204" pitchFamily="34" charset="0"/>
                <a:cs typeface="Arial" panose="020B0604020202020204" pitchFamily="34" charset="0"/>
              </a:rPr>
              <a:t>1.ТЭМЦЭЭНИЙ ТУХАЙ ЕРӨНХИЙ МЭДЭЭЛЭЛ</a:t>
            </a:r>
          </a:p>
          <a:p>
            <a:pPr>
              <a:buNone/>
            </a:pPr>
            <a:endParaRPr lang="mn-MN" sz="1200" b="1" dirty="0">
              <a:latin typeface="Arial" panose="020B0604020202020204" pitchFamily="34" charset="0"/>
              <a:cs typeface="Arial" panose="020B0604020202020204" pitchFamily="34" charset="0"/>
            </a:endParaRPr>
          </a:p>
          <a:p>
            <a:pPr>
              <a:buNone/>
            </a:pPr>
            <a:r>
              <a:rPr lang="mn-MN" sz="1200" b="1" dirty="0">
                <a:latin typeface="Arial" panose="020B0604020202020204" pitchFamily="34" charset="0"/>
                <a:cs typeface="Arial" panose="020B0604020202020204" pitchFamily="34" charset="0"/>
              </a:rPr>
              <a:t>ТЭМЦЭЭНИЙ БҮРТГЭЛ:</a:t>
            </a:r>
            <a:endParaRPr lang="en-US" sz="1200" dirty="0">
              <a:latin typeface="Arial" panose="020B0604020202020204" pitchFamily="34" charset="0"/>
              <a:cs typeface="Arial" panose="020B0604020202020204" pitchFamily="34" charset="0"/>
            </a:endParaRPr>
          </a:p>
          <a:p>
            <a:pPr>
              <a:buNone/>
            </a:pPr>
            <a:r>
              <a:rPr lang="mn-MN" sz="1200" b="1" dirty="0">
                <a:latin typeface="Arial" panose="020B0604020202020204" pitchFamily="34" charset="0"/>
                <a:cs typeface="Arial" panose="020B0604020202020204" pitchFamily="34" charset="0"/>
              </a:rPr>
              <a:t>	Бүртгэлийн линк</a:t>
            </a:r>
            <a:r>
              <a:rPr lang="en-US" sz="1200" b="1" dirty="0">
                <a:latin typeface="Arial" panose="020B0604020202020204" pitchFamily="34" charset="0"/>
                <a:cs typeface="Arial" panose="020B0604020202020204" pitchFamily="34" charset="0"/>
              </a:rPr>
              <a:t>: https://asianshooting.academy/competition/schedule</a:t>
            </a:r>
            <a:endParaRPr lang="mn-MN" sz="1200" dirty="0">
              <a:latin typeface="Arial" panose="020B0604020202020204" pitchFamily="34" charset="0"/>
              <a:cs typeface="Arial" panose="020B0604020202020204" pitchFamily="34" charset="0"/>
            </a:endParaRPr>
          </a:p>
          <a:p>
            <a:pPr>
              <a:buNone/>
            </a:pPr>
            <a:r>
              <a:rPr lang="mn-MN" sz="1200" dirty="0">
                <a:latin typeface="Arial" panose="020B0604020202020204" pitchFamily="34" charset="0"/>
                <a:cs typeface="Arial" panose="020B0604020202020204" pitchFamily="34" charset="0"/>
              </a:rPr>
              <a:t>	Буудлага спортын тамирчин,  тусгай албаны буудагчид оролцоно.</a:t>
            </a:r>
          </a:p>
          <a:p>
            <a:pPr>
              <a:buNone/>
            </a:pPr>
            <a:endParaRPr lang="mn-MN" sz="1200" dirty="0">
              <a:latin typeface="Arial" panose="020B0604020202020204" pitchFamily="34" charset="0"/>
              <a:cs typeface="Arial" panose="020B0604020202020204" pitchFamily="34" charset="0"/>
            </a:endParaRPr>
          </a:p>
          <a:p>
            <a:pPr>
              <a:buNone/>
            </a:pPr>
            <a:r>
              <a:rPr lang="mn-MN" sz="1200" b="1" dirty="0">
                <a:latin typeface="Arial" panose="020B0604020202020204" pitchFamily="34" charset="0"/>
                <a:cs typeface="Arial" panose="020B0604020202020204" pitchFamily="34" charset="0"/>
              </a:rPr>
              <a:t>ТЭМЦЭЭНИЙ ХУРААМЖ</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a:t>
            </a:r>
            <a:r>
              <a:rPr lang="mn-MN" sz="1200" dirty="0">
                <a:latin typeface="Arial" panose="020B0604020202020204" pitchFamily="34" charset="0"/>
                <a:cs typeface="Arial" panose="020B0604020202020204" pitchFamily="34" charset="0"/>
              </a:rPr>
              <a:t>1</a:t>
            </a:r>
            <a:r>
              <a:rPr lang="en-US" sz="1200" dirty="0">
                <a:latin typeface="Arial" panose="020B0604020202020204" pitchFamily="34" charset="0"/>
                <a:cs typeface="Arial" panose="020B0604020202020204" pitchFamily="34" charset="0"/>
              </a:rPr>
              <a:t>2</a:t>
            </a:r>
            <a:r>
              <a:rPr lang="mn-MN" sz="1200" dirty="0">
                <a:latin typeface="Arial" panose="020B0604020202020204" pitchFamily="34" charset="0"/>
                <a:cs typeface="Arial" panose="020B0604020202020204" pitchFamily="34" charset="0"/>
              </a:rPr>
              <a:t>0,000 төг </a:t>
            </a:r>
            <a:r>
              <a:rPr lang="en-US" sz="1200" dirty="0">
                <a:latin typeface="Arial" panose="020B0604020202020204" pitchFamily="34" charset="0"/>
                <a:cs typeface="Arial" panose="020B0604020202020204" pitchFamily="34" charset="0"/>
              </a:rPr>
              <a:t>(</a:t>
            </a:r>
            <a:r>
              <a:rPr lang="mn-MN" sz="1200" dirty="0">
                <a:latin typeface="Arial" panose="020B0604020202020204" pitchFamily="34" charset="0"/>
                <a:cs typeface="Arial" panose="020B0604020202020204" pitchFamily="34" charset="0"/>
              </a:rPr>
              <a:t>хоцорсон бүртгэл 150.000 төгрөг</a:t>
            </a:r>
            <a:r>
              <a:rPr lang="en-US" sz="1200" dirty="0">
                <a:latin typeface="Arial" panose="020B0604020202020204" pitchFamily="34" charset="0"/>
                <a:cs typeface="Arial" panose="020B0604020202020204" pitchFamily="34" charset="0"/>
              </a:rPr>
              <a:t>)</a:t>
            </a:r>
            <a:endParaRPr lang="mn-MN" sz="1200" dirty="0">
              <a:latin typeface="Arial" panose="020B0604020202020204" pitchFamily="34" charset="0"/>
              <a:cs typeface="Arial" panose="020B0604020202020204" pitchFamily="34" charset="0"/>
            </a:endParaRPr>
          </a:p>
          <a:p>
            <a:pPr>
              <a:buNone/>
            </a:pPr>
            <a:r>
              <a:rPr lang="mn-MN" sz="1400" b="1" dirty="0">
                <a:latin typeface="Arial" panose="020B0604020202020204" pitchFamily="34" charset="0"/>
                <a:cs typeface="Arial" panose="020B0604020202020204" pitchFamily="34" charset="0"/>
              </a:rPr>
              <a:t>Огноо</a:t>
            </a:r>
            <a:r>
              <a:rPr lang="mn-MN" sz="1200" dirty="0">
                <a:latin typeface="Arial" panose="020B0604020202020204" pitchFamily="34" charset="0"/>
                <a:cs typeface="Arial" panose="020B0604020202020204" pitchFamily="34" charset="0"/>
              </a:rPr>
              <a:t>: 2026.10.17-ны өдрийн 09.00-17.00 цагт</a:t>
            </a:r>
          </a:p>
          <a:p>
            <a:pPr>
              <a:buNone/>
            </a:pPr>
            <a:r>
              <a:rPr lang="mn-MN" sz="1200" b="1" dirty="0">
                <a:latin typeface="Arial" panose="020B0604020202020204" pitchFamily="34" charset="0"/>
                <a:cs typeface="Arial" panose="020B0604020202020204" pitchFamily="34" charset="0"/>
              </a:rPr>
              <a:t>ТЭМЦЭЭНИЙ БҮРТГЭЛ ДУУСАХ ХУГАЦАА: </a:t>
            </a:r>
            <a:r>
              <a:rPr lang="mn-MN" sz="1200" dirty="0">
                <a:latin typeface="Arial" panose="020B0604020202020204" pitchFamily="34" charset="0"/>
                <a:cs typeface="Arial" panose="020B0604020202020204" pitchFamily="34" charset="0"/>
              </a:rPr>
              <a:t>2026.10.16-ны өдрийн 20.00 цагт</a:t>
            </a:r>
          </a:p>
          <a:p>
            <a:pPr>
              <a:buNone/>
            </a:pPr>
            <a:endParaRPr lang="mn-MN" sz="1200" dirty="0">
              <a:latin typeface="Arial" panose="020B0604020202020204" pitchFamily="34" charset="0"/>
              <a:cs typeface="Arial" panose="020B0604020202020204" pitchFamily="34" charset="0"/>
            </a:endParaRPr>
          </a:p>
          <a:p>
            <a:r>
              <a:rPr lang="mn-MN" sz="1200" b="1" dirty="0">
                <a:latin typeface="Arial" panose="020B0604020202020204" pitchFamily="34" charset="0"/>
                <a:cs typeface="Arial" panose="020B0604020202020204" pitchFamily="34" charset="0"/>
              </a:rPr>
              <a:t>Бай</a:t>
            </a:r>
            <a:r>
              <a:rPr lang="mn-MN" sz="1200" dirty="0">
                <a:latin typeface="Arial" panose="020B0604020202020204" pitchFamily="34" charset="0"/>
                <a:cs typeface="Arial" panose="020B0604020202020204" pitchFamily="34" charset="0"/>
              </a:rPr>
              <a:t>: Бүх бай унадаг төмөр байна.</a:t>
            </a:r>
            <a:endParaRPr lang="en-US" sz="1200" dirty="0">
              <a:latin typeface="Arial" panose="020B0604020202020204" pitchFamily="34" charset="0"/>
              <a:cs typeface="Arial" panose="020B0604020202020204" pitchFamily="34" charset="0"/>
            </a:endParaRPr>
          </a:p>
          <a:p>
            <a:r>
              <a:rPr lang="mn-MN" sz="1200" b="1" dirty="0">
                <a:latin typeface="Arial" panose="020B0604020202020204" pitchFamily="34" charset="0"/>
                <a:cs typeface="Arial" panose="020B0604020202020204" pitchFamily="34" charset="0"/>
              </a:rPr>
              <a:t>Сум</a:t>
            </a:r>
            <a:r>
              <a:rPr lang="mn-MN" sz="1200" dirty="0">
                <a:latin typeface="Arial" panose="020B0604020202020204" pitchFamily="34" charset="0"/>
                <a:cs typeface="Arial" panose="020B0604020202020204" pitchFamily="34" charset="0"/>
              </a:rPr>
              <a:t>: Гар буу ба писиси 9х19 люгер, карабин .223 </a:t>
            </a:r>
            <a:r>
              <a:rPr lang="en-US" sz="1200" dirty="0">
                <a:latin typeface="Arial" panose="020B0604020202020204" pitchFamily="34" charset="0"/>
                <a:cs typeface="Arial" panose="020B0604020202020204" pitchFamily="34" charset="0"/>
              </a:rPr>
              <a:t>Rem</a:t>
            </a:r>
            <a:r>
              <a:rPr lang="mn-MN" sz="1200" dirty="0">
                <a:latin typeface="Arial" panose="020B0604020202020204" pitchFamily="34" charset="0"/>
                <a:cs typeface="Arial" panose="020B0604020202020204" pitchFamily="34" charset="0"/>
              </a:rPr>
              <a:t> , шотган 12gauge.</a:t>
            </a:r>
            <a:endParaRPr lang="en-US" sz="1200" dirty="0">
              <a:latin typeface="Arial" panose="020B0604020202020204" pitchFamily="34" charset="0"/>
              <a:cs typeface="Arial" panose="020B0604020202020204" pitchFamily="34" charset="0"/>
            </a:endParaRPr>
          </a:p>
          <a:p>
            <a:r>
              <a:rPr lang="mn-MN" sz="1200" b="1" dirty="0">
                <a:latin typeface="Arial" panose="020B0604020202020204" pitchFamily="34" charset="0"/>
                <a:cs typeface="Arial" panose="020B0604020202020204" pitchFamily="34" charset="0"/>
              </a:rPr>
              <a:t>Сумны тоо</a:t>
            </a:r>
            <a:r>
              <a:rPr lang="mn-MN" sz="1200" dirty="0">
                <a:latin typeface="Arial" panose="020B0604020202020204" pitchFamily="34" charset="0"/>
                <a:cs typeface="Arial" panose="020B0604020202020204" pitchFamily="34" charset="0"/>
              </a:rPr>
              <a:t>: Багаар 200-250.</a:t>
            </a:r>
            <a:endParaRPr lang="en-US" sz="1200" dirty="0">
              <a:latin typeface="Arial" panose="020B0604020202020204" pitchFamily="34" charset="0"/>
              <a:cs typeface="Arial" panose="020B0604020202020204" pitchFamily="34" charset="0"/>
            </a:endParaRPr>
          </a:p>
          <a:p>
            <a:r>
              <a:rPr lang="mn-MN" sz="1200" b="1" dirty="0">
                <a:latin typeface="Arial" panose="020B0604020202020204" pitchFamily="34" charset="0"/>
                <a:cs typeface="Arial" panose="020B0604020202020204" pitchFamily="34" charset="0"/>
              </a:rPr>
              <a:t>Багийн гишүүн:</a:t>
            </a:r>
            <a:r>
              <a:rPr lang="mn-MN" sz="1200" dirty="0">
                <a:latin typeface="Arial" panose="020B0604020202020204" pitchFamily="34" charset="0"/>
                <a:cs typeface="Arial" panose="020B0604020202020204" pitchFamily="34" charset="0"/>
              </a:rPr>
              <a:t> Баг 4 тамирчинтай байна. Баг шүүгчид танигдах байдлаар хувцас үгүй бол танигдах тэмдгээр ижилсэнэ.</a:t>
            </a:r>
            <a:endParaRPr lang="en-US" sz="1200" dirty="0">
              <a:latin typeface="Arial" panose="020B0604020202020204" pitchFamily="34" charset="0"/>
              <a:cs typeface="Arial" panose="020B0604020202020204" pitchFamily="34" charset="0"/>
            </a:endParaRPr>
          </a:p>
          <a:p>
            <a:pPr>
              <a:buNone/>
            </a:pPr>
            <a:r>
              <a:rPr lang="mn-MN" sz="1200" b="1" dirty="0">
                <a:latin typeface="Arial" panose="020B0604020202020204" pitchFamily="34" charset="0"/>
                <a:cs typeface="Arial" panose="020B0604020202020204" pitchFamily="34" charset="0"/>
              </a:rPr>
              <a:t>	</a:t>
            </a:r>
            <a:endParaRPr lang="mn-MN" sz="1200" dirty="0">
              <a:latin typeface="Arial" panose="020B0604020202020204" pitchFamily="34" charset="0"/>
              <a:cs typeface="Arial" panose="020B0604020202020204" pitchFamily="34" charset="0"/>
            </a:endParaRPr>
          </a:p>
          <a:p>
            <a:pPr marL="0" marR="0">
              <a:lnSpc>
                <a:spcPct val="115000"/>
              </a:lnSpc>
              <a:spcAft>
                <a:spcPts val="800"/>
              </a:spcAft>
              <a:buNone/>
            </a:pPr>
            <a:r>
              <a:rPr lang="en-US" sz="1200" b="1" kern="100" dirty="0">
                <a:effectLst/>
                <a:latin typeface="Arial" panose="020B0604020202020204" pitchFamily="34" charset="0"/>
                <a:ea typeface="Aptos" panose="020B0004020202020204" pitchFamily="34" charset="0"/>
                <a:cs typeface="Arial" panose="020B0604020202020204" pitchFamily="34" charset="0"/>
              </a:rPr>
              <a:t>ТЭМЦЭЭНИЙ ДҮРЭМ:</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indent="457200">
              <a:lnSpc>
                <a:spcPct val="115000"/>
              </a:lnSpc>
              <a:spcAft>
                <a:spcPts val="800"/>
              </a:spcAft>
              <a:buNone/>
            </a:pPr>
            <a:r>
              <a:rPr lang="en-US" sz="1200" kern="100" dirty="0">
                <a:effectLst/>
                <a:latin typeface="Arial" panose="020B0604020202020204" pitchFamily="34" charset="0"/>
                <a:ea typeface="Aptos" panose="020B0004020202020204" pitchFamily="34" charset="0"/>
                <a:cs typeface="Arial" panose="020B0604020202020204" pitchFamily="34" charset="0"/>
              </a:rPr>
              <a:t>1.Шалгаруулах,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дараалал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тогтоох</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дасгал</a:t>
            </a:r>
            <a:r>
              <a:rPr lang="en-US" sz="1200" kern="100" dirty="0">
                <a:effectLst/>
                <a:latin typeface="Arial" panose="020B0604020202020204" pitchFamily="34" charset="0"/>
                <a:ea typeface="Aptos" panose="020B0004020202020204" pitchFamily="34" charset="0"/>
                <a:cs typeface="Arial" panose="020B0604020202020204" pitchFamily="34" charset="0"/>
              </a:rPr>
              <a:t>:</a:t>
            </a:r>
          </a:p>
          <a:p>
            <a:pPr marL="0" marR="0" indent="457200">
              <a:lnSpc>
                <a:spcPct val="115000"/>
              </a:lnSpc>
              <a:spcAft>
                <a:spcPts val="800"/>
              </a:spcAft>
              <a:buNone/>
            </a:pPr>
            <a:r>
              <a:rPr lang="en-US" sz="1200" kern="100" dirty="0">
                <a:effectLst/>
                <a:latin typeface="Arial" panose="020B0604020202020204" pitchFamily="34" charset="0"/>
                <a:ea typeface="Aptos" panose="020B0004020202020204" pitchFamily="34" charset="0"/>
                <a:cs typeface="Arial" panose="020B0604020202020204" pitchFamily="34" charset="0"/>
              </a:rPr>
              <a:t>Дараалал </a:t>
            </a:r>
            <a:r>
              <a:rPr lang="en-US" sz="1200" kern="100" dirty="0" err="1">
                <a:effectLst/>
                <a:latin typeface="Arial" panose="020B0604020202020204" pitchFamily="34" charset="0"/>
                <a:ea typeface="Aptos" panose="020B0004020202020204" pitchFamily="34" charset="0"/>
                <a:cs typeface="Arial" panose="020B0604020202020204" pitchFamily="34" charset="0"/>
              </a:rPr>
              <a:t>тогтоох</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стейж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нь</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нийт</a:t>
            </a:r>
            <a:r>
              <a:rPr lang="en-US" sz="1200" kern="100" dirty="0">
                <a:effectLst/>
                <a:latin typeface="Arial" panose="020B0604020202020204" pitchFamily="34" charset="0"/>
                <a:ea typeface="Aptos" panose="020B0004020202020204" pitchFamily="34" charset="0"/>
                <a:cs typeface="Arial" panose="020B0604020202020204" pitchFamily="34" charset="0"/>
              </a:rPr>
              <a:t> 53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буудалттай</a:t>
            </a:r>
            <a:r>
              <a:rPr lang="en-US" sz="1200" kern="100" dirty="0">
                <a:effectLst/>
                <a:latin typeface="Arial" panose="020B0604020202020204" pitchFamily="34" charset="0"/>
                <a:ea typeface="Aptos" panose="020B0004020202020204" pitchFamily="34" charset="0"/>
                <a:cs typeface="Arial" panose="020B0604020202020204" pitchFamily="34" charset="0"/>
              </a:rPr>
              <a:t> 1 </a:t>
            </a:r>
            <a:r>
              <a:rPr lang="en-US" sz="1200" kern="100" dirty="0" err="1">
                <a:effectLst/>
                <a:latin typeface="Arial" panose="020B0604020202020204" pitchFamily="34" charset="0"/>
                <a:ea typeface="Aptos" panose="020B0004020202020204" pitchFamily="34" charset="0"/>
                <a:cs typeface="Arial" panose="020B0604020202020204" pitchFamily="34" charset="0"/>
              </a:rPr>
              <a:t>стейж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байна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4 </a:t>
            </a:r>
            <a:r>
              <a:rPr lang="en-US" sz="1200" kern="100" dirty="0" err="1">
                <a:effectLst/>
                <a:latin typeface="Arial" panose="020B0604020202020204" pitchFamily="34" charset="0"/>
                <a:ea typeface="Aptos" panose="020B0004020202020204" pitchFamily="34" charset="0"/>
                <a:cs typeface="Arial" panose="020B0604020202020204" pitchFamily="34" charset="0"/>
              </a:rPr>
              <a:t>зэвсгээр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дасгалыг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гүйцэтгэн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дүгнүүлнэ.Нийт</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хугацаа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болон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оноогоор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хит</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фактор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тооцож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дараалал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тогтооно</a:t>
            </a:r>
            <a:r>
              <a:rPr lang="en-US" sz="1200" kern="100" dirty="0">
                <a:effectLst/>
                <a:latin typeface="Arial" panose="020B0604020202020204" pitchFamily="34" charset="0"/>
                <a:ea typeface="Aptos" panose="020B0004020202020204" pitchFamily="34" charset="0"/>
                <a:cs typeface="Arial" panose="020B0604020202020204" pitchFamily="34" charset="0"/>
              </a:rPr>
              <a:t>. Хэрэв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багийн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тоо</a:t>
            </a:r>
            <a:r>
              <a:rPr lang="en-US" sz="1200" kern="100" dirty="0">
                <a:effectLst/>
                <a:latin typeface="Arial" panose="020B0604020202020204" pitchFamily="34" charset="0"/>
                <a:ea typeface="Aptos" panose="020B0004020202020204" pitchFamily="34" charset="0"/>
                <a:cs typeface="Arial" panose="020B0604020202020204" pitchFamily="34" charset="0"/>
              </a:rPr>
              <a:t> 8-с </a:t>
            </a:r>
            <a:r>
              <a:rPr lang="en-US" sz="1200" kern="100" dirty="0" err="1">
                <a:effectLst/>
                <a:latin typeface="Arial" panose="020B0604020202020204" pitchFamily="34" charset="0"/>
                <a:ea typeface="Aptos" panose="020B0004020202020204" pitchFamily="34" charset="0"/>
                <a:cs typeface="Arial" panose="020B0604020202020204" pitchFamily="34" charset="0"/>
              </a:rPr>
              <a:t>олон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бол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эхний</a:t>
            </a:r>
            <a:r>
              <a:rPr lang="en-US" sz="1200" kern="100" dirty="0">
                <a:effectLst/>
                <a:latin typeface="Arial" panose="020B0604020202020204" pitchFamily="34" charset="0"/>
                <a:ea typeface="Aptos" panose="020B0004020202020204" pitchFamily="34" charset="0"/>
                <a:cs typeface="Arial" panose="020B0604020202020204" pitchFamily="34" charset="0"/>
              </a:rPr>
              <a:t> 8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дараах</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шатанд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орно</a:t>
            </a:r>
            <a:r>
              <a:rPr lang="en-US" sz="1200" kern="100" dirty="0">
                <a:effectLst/>
                <a:latin typeface="Arial" panose="020B0604020202020204" pitchFamily="34" charset="0"/>
                <a:ea typeface="Aptos" panose="020B0004020202020204" pitchFamily="34" charset="0"/>
                <a:cs typeface="Arial" panose="020B0604020202020204" pitchFamily="34" charset="0"/>
              </a:rPr>
              <a:t>.</a:t>
            </a:r>
          </a:p>
          <a:p>
            <a:pPr marL="0" marR="0" indent="457200">
              <a:lnSpc>
                <a:spcPct val="115000"/>
              </a:lnSpc>
              <a:spcAft>
                <a:spcPts val="800"/>
              </a:spcAft>
              <a:buNone/>
            </a:pPr>
            <a:r>
              <a:rPr lang="en-US" sz="1200" kern="100" dirty="0">
                <a:effectLst/>
                <a:latin typeface="Arial" panose="020B0604020202020204" pitchFamily="34" charset="0"/>
                <a:ea typeface="Aptos" panose="020B0004020202020204" pitchFamily="34" charset="0"/>
                <a:cs typeface="Arial" panose="020B0604020202020204" pitchFamily="34" charset="0"/>
              </a:rPr>
              <a:t>2.Буухиа </a:t>
            </a:r>
            <a:r>
              <a:rPr lang="en-US" sz="1200" kern="100" dirty="0" err="1">
                <a:effectLst/>
                <a:latin typeface="Arial" panose="020B0604020202020204" pitchFamily="34" charset="0"/>
                <a:ea typeface="Aptos" panose="020B0004020202020204" pitchFamily="34" charset="0"/>
                <a:cs typeface="Arial" panose="020B0604020202020204" pitchFamily="34" charset="0"/>
              </a:rPr>
              <a:t>халз</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буудлага</a:t>
            </a:r>
            <a:r>
              <a:rPr lang="en-US" sz="1200" kern="100" dirty="0">
                <a:effectLst/>
                <a:latin typeface="Arial" panose="020B0604020202020204" pitchFamily="34" charset="0"/>
                <a:ea typeface="Aptos" panose="020B0004020202020204" pitchFamily="34" charset="0"/>
                <a:cs typeface="Arial" panose="020B0604020202020204" pitchFamily="34" charset="0"/>
              </a:rPr>
              <a:t>:</a:t>
            </a:r>
          </a:p>
          <a:p>
            <a:pPr marL="0" marR="0" indent="457200">
              <a:lnSpc>
                <a:spcPct val="115000"/>
              </a:lnSpc>
              <a:spcAft>
                <a:spcPts val="800"/>
              </a:spcAft>
              <a:buNone/>
            </a:pPr>
            <a:r>
              <a:rPr lang="en-US" sz="1200" kern="100" dirty="0">
                <a:effectLst/>
                <a:latin typeface="Arial" panose="020B0604020202020204" pitchFamily="34" charset="0"/>
                <a:ea typeface="Aptos" panose="020B0004020202020204" pitchFamily="34" charset="0"/>
                <a:cs typeface="Arial" panose="020B0604020202020204" pitchFamily="34" charset="0"/>
              </a:rPr>
              <a:t>Оноогоор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шалгарсан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эхний</a:t>
            </a:r>
            <a:r>
              <a:rPr lang="en-US" sz="1200" kern="100" dirty="0">
                <a:effectLst/>
                <a:latin typeface="Arial" panose="020B0604020202020204" pitchFamily="34" charset="0"/>
                <a:ea typeface="Aptos" panose="020B0004020202020204" pitchFamily="34" charset="0"/>
                <a:cs typeface="Arial" panose="020B0604020202020204" pitchFamily="34" charset="0"/>
              </a:rPr>
              <a:t> 8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мөн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оноогоор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жагсана</a:t>
            </a:r>
            <a:r>
              <a:rPr lang="en-US" sz="1200" kern="100" dirty="0">
                <a:effectLst/>
                <a:latin typeface="Arial" panose="020B0604020202020204" pitchFamily="34" charset="0"/>
                <a:ea typeface="Aptos" panose="020B0004020202020204" pitchFamily="34" charset="0"/>
                <a:cs typeface="Arial" panose="020B0604020202020204" pitchFamily="34" charset="0"/>
              </a:rPr>
              <a:t>. 2-р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шат</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болох</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буухиа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халз</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буудлагыг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оноолт</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таарсан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багууд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зэрэг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гүйцэтгэнэ</a:t>
            </a:r>
            <a:r>
              <a:rPr lang="en-US" sz="1200" kern="100" dirty="0">
                <a:effectLst/>
                <a:latin typeface="Arial" panose="020B0604020202020204" pitchFamily="34" charset="0"/>
                <a:ea typeface="Aptos" panose="020B0004020202020204" pitchFamily="34" charset="0"/>
                <a:cs typeface="Arial" panose="020B0604020202020204" pitchFamily="34" charset="0"/>
              </a:rPr>
              <a:t>. Цаг </a:t>
            </a:r>
            <a:r>
              <a:rPr lang="en-US" sz="1200" kern="100" dirty="0" err="1">
                <a:effectLst/>
                <a:latin typeface="Arial" panose="020B0604020202020204" pitchFamily="34" charset="0"/>
                <a:ea typeface="Aptos" panose="020B0004020202020204" pitchFamily="34" charset="0"/>
                <a:cs typeface="Arial" panose="020B0604020202020204" pitchFamily="34" charset="0"/>
              </a:rPr>
              <a:t>хэмжихгүй</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түрүүлж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дуусгасан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ялна</a:t>
            </a:r>
            <a:r>
              <a:rPr lang="en-US" sz="1200" kern="100" dirty="0">
                <a:effectLst/>
                <a:latin typeface="Arial" panose="020B0604020202020204" pitchFamily="34" charset="0"/>
                <a:ea typeface="Aptos" panose="020B0004020202020204" pitchFamily="34" charset="0"/>
                <a:cs typeface="Arial" panose="020B0604020202020204" pitchFamily="34" charset="0"/>
              </a:rPr>
              <a:t>. Буухиа </a:t>
            </a:r>
            <a:r>
              <a:rPr lang="en-US" sz="1200" kern="100" dirty="0" err="1">
                <a:effectLst/>
                <a:latin typeface="Arial" panose="020B0604020202020204" pitchFamily="34" charset="0"/>
                <a:ea typeface="Aptos" panose="020B0004020202020204" pitchFamily="34" charset="0"/>
                <a:cs typeface="Arial" panose="020B0604020202020204" pitchFamily="34" charset="0"/>
              </a:rPr>
              <a:t>халз</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буудлагын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стейж</a:t>
            </a:r>
            <a:r>
              <a:rPr lang="en-US" sz="1200" kern="100" dirty="0">
                <a:effectLst/>
                <a:latin typeface="Arial" panose="020B0604020202020204" pitchFamily="34" charset="0"/>
                <a:ea typeface="Aptos" panose="020B0004020202020204" pitchFamily="34" charset="0"/>
                <a:cs typeface="Arial" panose="020B0604020202020204" pitchFamily="34" charset="0"/>
              </a:rPr>
              <a:t> 38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буудалттай</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стейж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байна</a:t>
            </a:r>
            <a:r>
              <a:rPr lang="en-US" sz="1200" kern="100" dirty="0">
                <a:effectLst/>
                <a:latin typeface="Arial" panose="020B0604020202020204" pitchFamily="34" charset="0"/>
                <a:ea typeface="Aptos" panose="020B0004020202020204" pitchFamily="34" charset="0"/>
                <a:cs typeface="Arial" panose="020B0604020202020204" pitchFamily="34" charset="0"/>
              </a:rPr>
              <a:t>. Бай </a:t>
            </a:r>
            <a:r>
              <a:rPr lang="en-US" sz="1200" kern="100" dirty="0" err="1">
                <a:effectLst/>
                <a:latin typeface="Arial" panose="020B0604020202020204" pitchFamily="34" charset="0"/>
                <a:ea typeface="Aptos" panose="020B0004020202020204" pitchFamily="34" charset="0"/>
                <a:cs typeface="Arial" panose="020B0604020202020204" pitchFamily="34" charset="0"/>
              </a:rPr>
              <a:t>болон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байрлал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андуурахгүйн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тулд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цагаан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тал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гэж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хуваана</a:t>
            </a:r>
            <a:r>
              <a:rPr lang="en-US" sz="1200" kern="100" dirty="0">
                <a:effectLst/>
                <a:latin typeface="Arial" panose="020B0604020202020204" pitchFamily="34" charset="0"/>
                <a:ea typeface="Aptos" panose="020B0004020202020204" pitchFamily="34" charset="0"/>
                <a:cs typeface="Arial" panose="020B0604020202020204" pitchFamily="34" charset="0"/>
              </a:rPr>
              <a:t>. Байг </a:t>
            </a:r>
            <a:r>
              <a:rPr lang="en-US" sz="1200" kern="100" dirty="0" err="1">
                <a:effectLst/>
                <a:latin typeface="Arial" panose="020B0604020202020204" pitchFamily="34" charset="0"/>
                <a:ea typeface="Aptos" panose="020B0004020202020204" pitchFamily="34" charset="0"/>
                <a:cs typeface="Arial" panose="020B0604020202020204" pitchFamily="34" charset="0"/>
              </a:rPr>
              <a:t>заавал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унатал</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буудна</a:t>
            </a:r>
            <a:r>
              <a:rPr lang="en-US" sz="1200" kern="100" dirty="0">
                <a:effectLst/>
                <a:latin typeface="Arial" panose="020B0604020202020204" pitchFamily="34" charset="0"/>
                <a:ea typeface="Aptos" panose="020B0004020202020204" pitchFamily="34" charset="0"/>
                <a:cs typeface="Arial" panose="020B0604020202020204" pitchFamily="34" charset="0"/>
              </a:rPr>
              <a:t>. Тамирчин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дасгалаа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дуусгаад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өөрийн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багийн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тамирчинд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гар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гараараа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цохиж</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эрх</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дамжуулна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p>
          <a:p>
            <a:pPr marL="0" marR="0" indent="457200">
              <a:lnSpc>
                <a:spcPct val="115000"/>
              </a:lnSpc>
              <a:spcAft>
                <a:spcPts val="800"/>
              </a:spcAft>
              <a:buNone/>
            </a:pPr>
            <a:r>
              <a:rPr lang="en-US" sz="1200" kern="100" dirty="0" err="1">
                <a:effectLst/>
                <a:latin typeface="Arial" panose="020B0604020202020204" pitchFamily="34" charset="0"/>
                <a:ea typeface="Aptos" panose="020B0004020202020204" pitchFamily="34" charset="0"/>
                <a:cs typeface="Arial" panose="020B0604020202020204" pitchFamily="34" charset="0"/>
              </a:rPr>
              <a:t>Эхний</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шатанд</a:t>
            </a:r>
            <a:r>
              <a:rPr lang="en-US" sz="1200" kern="100" dirty="0">
                <a:effectLst/>
                <a:latin typeface="Arial" panose="020B0604020202020204" pitchFamily="34" charset="0"/>
                <a:ea typeface="Aptos" panose="020B0004020202020204" pitchFamily="34" charset="0"/>
                <a:cs typeface="Arial" panose="020B0604020202020204" pitchFamily="34" charset="0"/>
              </a:rPr>
              <a:t> 8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багаас</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ялсан</a:t>
            </a:r>
            <a:r>
              <a:rPr lang="en-US" sz="1200" kern="100" dirty="0">
                <a:effectLst/>
                <a:latin typeface="Arial" panose="020B0604020202020204" pitchFamily="34" charset="0"/>
                <a:ea typeface="Aptos" panose="020B0004020202020204" pitchFamily="34" charset="0"/>
                <a:cs typeface="Arial" panose="020B0604020202020204" pitchFamily="34" charset="0"/>
              </a:rPr>
              <a:t> 4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цааш</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оноолтоор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буудлага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хийж</a:t>
            </a:r>
            <a:r>
              <a:rPr lang="en-US" sz="1200" kern="100" dirty="0">
                <a:effectLst/>
                <a:latin typeface="Arial" panose="020B0604020202020204" pitchFamily="34" charset="0"/>
                <a:ea typeface="Aptos" panose="020B0004020202020204" pitchFamily="34" charset="0"/>
                <a:cs typeface="Arial" panose="020B0604020202020204" pitchFamily="34" charset="0"/>
              </a:rPr>
              <a:t> 2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mn-MN" sz="1200" kern="100" dirty="0">
                <a:effectLst/>
                <a:latin typeface="Arial" panose="020B0604020202020204" pitchFamily="34" charset="0"/>
                <a:ea typeface="Aptos" panose="020B0004020202020204" pitchFamily="34" charset="0"/>
                <a:cs typeface="Arial" panose="020B0604020202020204" pitchFamily="34" charset="0"/>
              </a:rPr>
              <a:t>хагас шигшээд шалгарна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Ялагдсан</a:t>
            </a:r>
            <a:r>
              <a:rPr lang="en-US" sz="1200" kern="100" dirty="0">
                <a:effectLst/>
                <a:latin typeface="Arial" panose="020B0604020202020204" pitchFamily="34" charset="0"/>
                <a:ea typeface="Aptos" panose="020B0004020202020204" pitchFamily="34" charset="0"/>
                <a:cs typeface="Arial" panose="020B0604020202020204" pitchFamily="34" charset="0"/>
              </a:rPr>
              <a:t> 2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эхний</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шатанд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ялагдсан</a:t>
            </a:r>
            <a:r>
              <a:rPr lang="en-US" sz="1200" kern="100" dirty="0">
                <a:effectLst/>
                <a:latin typeface="Arial" panose="020B0604020202020204" pitchFamily="34" charset="0"/>
                <a:ea typeface="Aptos" panose="020B0004020202020204" pitchFamily="34" charset="0"/>
                <a:cs typeface="Arial" panose="020B0604020202020204" pitchFamily="34" charset="0"/>
              </a:rPr>
              <a:t> 4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багийн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ялсан</a:t>
            </a:r>
            <a:r>
              <a:rPr lang="en-US" sz="1200" kern="100" dirty="0">
                <a:effectLst/>
                <a:latin typeface="Arial" panose="020B0604020202020204" pitchFamily="34" charset="0"/>
                <a:ea typeface="Aptos" panose="020B0004020202020204" pitchFamily="34" charset="0"/>
                <a:cs typeface="Arial" panose="020B0604020202020204" pitchFamily="34" charset="0"/>
              </a:rPr>
              <a:t> 2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багтай</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өрсөлдөнө</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Ялсан</a:t>
            </a:r>
            <a:r>
              <a:rPr lang="en-US" sz="1200" kern="100" dirty="0">
                <a:effectLst/>
                <a:latin typeface="Arial" panose="020B0604020202020204" pitchFamily="34" charset="0"/>
                <a:ea typeface="Aptos" panose="020B0004020202020204" pitchFamily="34" charset="0"/>
                <a:cs typeface="Arial" panose="020B0604020202020204" pitchFamily="34" charset="0"/>
              </a:rPr>
              <a:t> 2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хагас</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шигшээд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гарна</a:t>
            </a:r>
            <a:r>
              <a:rPr lang="en-US" sz="1200" kern="100" dirty="0">
                <a:effectLst/>
                <a:latin typeface="Arial" panose="020B0604020202020204" pitchFamily="34" charset="0"/>
                <a:ea typeface="Aptos" panose="020B0004020202020204" pitchFamily="34" charset="0"/>
                <a:cs typeface="Arial" panose="020B0604020202020204" pitchFamily="34" charset="0"/>
              </a:rPr>
              <a:t>. Хагас </a:t>
            </a:r>
            <a:r>
              <a:rPr lang="en-US" sz="1200" kern="100" dirty="0" err="1">
                <a:effectLst/>
                <a:latin typeface="Arial" panose="020B0604020202020204" pitchFamily="34" charset="0"/>
                <a:ea typeface="Aptos" panose="020B0004020202020204" pitchFamily="34" charset="0"/>
                <a:cs typeface="Arial" panose="020B0604020202020204" pitchFamily="34" charset="0"/>
              </a:rPr>
              <a:t>шигшээд</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шалгарсан</a:t>
            </a:r>
            <a:r>
              <a:rPr lang="en-US" sz="1200" kern="100" dirty="0">
                <a:effectLst/>
                <a:latin typeface="Arial" panose="020B0604020202020204" pitchFamily="34" charset="0"/>
                <a:ea typeface="Aptos" panose="020B0004020202020204" pitchFamily="34" charset="0"/>
                <a:cs typeface="Arial" panose="020B0604020202020204" pitchFamily="34" charset="0"/>
              </a:rPr>
              <a:t> 4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баг</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хасагдах</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байдлаар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халз</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буудлага</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гүйцэтгэн</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эхний</a:t>
            </a:r>
            <a:r>
              <a:rPr lang="en-US" sz="1200" kern="100" dirty="0">
                <a:effectLst/>
                <a:latin typeface="Arial" panose="020B0604020202020204" pitchFamily="34" charset="0"/>
                <a:ea typeface="Aptos" panose="020B0004020202020204" pitchFamily="34" charset="0"/>
                <a:cs typeface="Arial" panose="020B0604020202020204" pitchFamily="34" charset="0"/>
              </a:rPr>
              <a:t> 3 </a:t>
            </a:r>
            <a:r>
              <a:rPr lang="en-US" sz="1200" kern="100" dirty="0" err="1">
                <a:effectLst/>
                <a:latin typeface="Arial" panose="020B0604020202020204" pitchFamily="34" charset="0"/>
                <a:ea typeface="Aptos" panose="020B0004020202020204" pitchFamily="34" charset="0"/>
                <a:cs typeface="Arial" panose="020B0604020202020204" pitchFamily="34" charset="0"/>
              </a:rPr>
              <a:t>байр</a:t>
            </a:r>
            <a:r>
              <a:rPr lang="en-US" sz="1200" kern="100" dirty="0">
                <a:effectLst/>
                <a:latin typeface="Arial" panose="020B0604020202020204" pitchFamily="34" charset="0"/>
                <a:ea typeface="Aptos" panose="020B0004020202020204" pitchFamily="34" charset="0"/>
                <a:cs typeface="Arial" panose="020B0604020202020204" pitchFamily="34" charset="0"/>
              </a:rPr>
              <a:t> </a:t>
            </a:r>
            <a:r>
              <a:rPr lang="en-US" sz="1200" kern="100" dirty="0" err="1">
                <a:effectLst/>
                <a:latin typeface="Arial" panose="020B0604020202020204" pitchFamily="34" charset="0"/>
                <a:ea typeface="Aptos" panose="020B0004020202020204" pitchFamily="34" charset="0"/>
                <a:cs typeface="Arial" panose="020B0604020202020204" pitchFamily="34" charset="0"/>
              </a:rPr>
              <a:t>шалгаруулна</a:t>
            </a:r>
            <a:r>
              <a:rPr lang="en-US" sz="1200" kern="100" dirty="0">
                <a:effectLst/>
                <a:latin typeface="Arial" panose="020B0604020202020204" pitchFamily="34" charset="0"/>
                <a:ea typeface="Aptos" panose="020B0004020202020204" pitchFamily="34" charset="0"/>
                <a:cs typeface="Arial" panose="020B0604020202020204" pitchFamily="34" charset="0"/>
              </a:rPr>
              <a:t>.</a:t>
            </a:r>
            <a:endParaRPr lang="mn-MN" sz="12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mn-MN" sz="1200" b="1" dirty="0">
                <a:latin typeface="Arial" panose="020B0604020202020204" pitchFamily="34" charset="0"/>
                <a:cs typeface="Arial" panose="020B0604020202020204" pitchFamily="34" charset="0"/>
              </a:rPr>
              <a:t>ШАГНАЛ:</a:t>
            </a:r>
          </a:p>
          <a:p>
            <a:pPr marL="368235" indent="-23809">
              <a:buNone/>
            </a:pPr>
            <a:r>
              <a:rPr lang="mn-MN" sz="1200" b="1" i="1" dirty="0">
                <a:latin typeface="Arial" panose="020B0604020202020204" pitchFamily="34" charset="0"/>
                <a:cs typeface="Arial" panose="020B0604020202020204" pitchFamily="34" charset="0"/>
              </a:rPr>
              <a:t>		Багийн дүнгээр</a:t>
            </a:r>
          </a:p>
          <a:p>
            <a:pPr marL="368235" indent="-23809">
              <a:buNone/>
            </a:pPr>
            <a:r>
              <a:rPr lang="mn-MN" sz="1200" b="1" dirty="0">
                <a:latin typeface="Arial" panose="020B0604020202020204" pitchFamily="34" charset="0"/>
                <a:cs typeface="Arial" panose="020B0604020202020204" pitchFamily="34" charset="0"/>
              </a:rPr>
              <a:t>1,2,3 байр</a:t>
            </a:r>
            <a:r>
              <a:rPr lang="mn-MN" sz="1200" dirty="0">
                <a:latin typeface="Arial" panose="020B0604020202020204" pitchFamily="34" charset="0"/>
                <a:cs typeface="Arial" panose="020B0604020202020204" pitchFamily="34" charset="0"/>
              </a:rPr>
              <a:t>-Батламж, гарын бэлэг</a:t>
            </a:r>
          </a:p>
          <a:p>
            <a:pPr marL="368235" indent="-23809">
              <a:buNone/>
            </a:pPr>
            <a:r>
              <a:rPr lang="mn-MN" sz="1200" dirty="0">
                <a:latin typeface="Arial" panose="020B0604020202020204" pitchFamily="34" charset="0"/>
                <a:cs typeface="Arial" panose="020B0604020202020204" pitchFamily="34" charset="0"/>
              </a:rPr>
              <a:t>		</a:t>
            </a:r>
          </a:p>
          <a:p>
            <a:pPr marL="368235" indent="-368235">
              <a:buNone/>
            </a:pPr>
            <a:r>
              <a:rPr lang="mn-MN" sz="1200" b="1" dirty="0">
                <a:latin typeface="Arial" panose="020B0604020202020204" pitchFamily="34" charset="0"/>
                <a:cs typeface="Arial" panose="020B0604020202020204" pitchFamily="34" charset="0"/>
              </a:rPr>
              <a:t>ХОЛБОО БАРИХ:</a:t>
            </a:r>
          </a:p>
          <a:p>
            <a:pPr marL="368235" indent="-368235">
              <a:buNone/>
            </a:pPr>
            <a:r>
              <a:rPr lang="mn-MN" sz="1200" b="1" dirty="0">
                <a:latin typeface="Arial" panose="020B0604020202020204" pitchFamily="34" charset="0"/>
                <a:cs typeface="Arial" panose="020B0604020202020204" pitchFamily="34" charset="0"/>
              </a:rPr>
              <a:t>	</a:t>
            </a:r>
            <a:r>
              <a:rPr lang="mn-MN" sz="1200" dirty="0">
                <a:latin typeface="Arial" panose="020B0604020202020204" pitchFamily="34" charset="0"/>
                <a:cs typeface="Arial" panose="020B0604020202020204" pitchFamily="34" charset="0"/>
              </a:rPr>
              <a:t>М.БАЯРСАЙХАН. Утас 94004774</a:t>
            </a:r>
          </a:p>
          <a:p>
            <a:pPr marL="0" marR="0" indent="457200">
              <a:lnSpc>
                <a:spcPct val="115000"/>
              </a:lnSpc>
              <a:spcAft>
                <a:spcPts val="800"/>
              </a:spcAft>
              <a:buNone/>
            </a:pP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a:buNone/>
            </a:pPr>
            <a:endParaRPr lang="mn-MN" sz="1200"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939" y="82550"/>
            <a:ext cx="6172200" cy="6537502"/>
          </a:xfrm>
        </p:spPr>
        <p:txBody>
          <a:bodyPr>
            <a:noAutofit/>
          </a:bodyPr>
          <a:lstStyle/>
          <a:p>
            <a:pPr marL="0" indent="0">
              <a:buNone/>
            </a:pPr>
            <a:r>
              <a:rPr lang="mn-MN" sz="1200" b="1" dirty="0">
                <a:latin typeface="Arial" panose="020B0604020202020204" pitchFamily="34" charset="0"/>
                <a:cs typeface="Arial" panose="020B0604020202020204" pitchFamily="34" charset="0"/>
              </a:rPr>
              <a:t>СУМ:</a:t>
            </a:r>
            <a:endParaRPr lang="mn-MN" sz="1200" dirty="0">
              <a:latin typeface="Arial" panose="020B0604020202020204" pitchFamily="34" charset="0"/>
              <a:cs typeface="Arial" panose="020B0604020202020204" pitchFamily="34" charset="0"/>
            </a:endParaRPr>
          </a:p>
          <a:p>
            <a:pPr marL="0" indent="0">
              <a:buNone/>
            </a:pPr>
            <a:r>
              <a:rPr lang="mn-MN" sz="1200" b="1" dirty="0">
                <a:latin typeface="Arial" panose="020B0604020202020204" pitchFamily="34" charset="0"/>
                <a:cs typeface="Arial" panose="020B0604020202020204" pitchFamily="34" charset="0"/>
              </a:rPr>
              <a:t>Ган зүрхэвчтэй, шатаагч болон гэрэлтэгч сум </a:t>
            </a:r>
            <a:r>
              <a:rPr lang="en-US" sz="1200" b="1" dirty="0">
                <a:latin typeface="Arial" panose="020B0604020202020204" pitchFamily="34" charset="0"/>
                <a:cs typeface="Arial" panose="020B0604020202020204" pitchFamily="34" charset="0"/>
              </a:rPr>
              <a:t>(</a:t>
            </a:r>
            <a:r>
              <a:rPr lang="mn-MN" sz="1200" b="1" dirty="0">
                <a:latin typeface="Arial" panose="020B0604020202020204" pitchFamily="34" charset="0"/>
                <a:cs typeface="Arial" panose="020B0604020202020204" pitchFamily="34" charset="0"/>
              </a:rPr>
              <a:t>цэрэг, цагдаагийн</a:t>
            </a:r>
            <a:r>
              <a:rPr lang="en-US" sz="1200" b="1" dirty="0">
                <a:latin typeface="Arial" panose="020B0604020202020204" pitchFamily="34" charset="0"/>
                <a:cs typeface="Arial" panose="020B0604020202020204" pitchFamily="34" charset="0"/>
              </a:rPr>
              <a:t>)</a:t>
            </a:r>
            <a:r>
              <a:rPr lang="mn-MN" sz="1200" b="1" dirty="0">
                <a:latin typeface="Arial" panose="020B0604020202020204" pitchFamily="34" charset="0"/>
                <a:cs typeface="Arial" panose="020B0604020202020204" pitchFamily="34" charset="0"/>
              </a:rPr>
              <a:t> ашиглахыг хориглоно.</a:t>
            </a:r>
          </a:p>
          <a:p>
            <a:pPr marL="0" indent="0">
              <a:buNone/>
            </a:pPr>
            <a:r>
              <a:rPr lang="mn-MN" sz="1200" dirty="0">
                <a:latin typeface="Arial" panose="020B0604020202020204" pitchFamily="34" charset="0"/>
                <a:cs typeface="Arial" panose="020B0604020202020204" pitchFamily="34" charset="0"/>
              </a:rPr>
              <a:t>Аливаа сум хэрэгслийг Шүүгч аюултай гэж үзвэл тэмцээнд ашиглахыг зөвшөөрөхгүй. Гар бууг суганд зүүхийг хориглоно. Иргэний болон спортын буудагч нар гар бууг зөвхөн ташаанд зүүнэ. Гар бууны гэр бүс нь өмдний 3-с доошгүй гогцоонд найдвартай бэхлэгдсэн байна. Гэрт хийсэн гар бууны гол төмрийн чиглэл </a:t>
            </a:r>
            <a:r>
              <a:rPr lang="ru-RU" sz="1200" dirty="0">
                <a:latin typeface="Arial" panose="020B0604020202020204" pitchFamily="34" charset="0"/>
                <a:cs typeface="Arial" panose="020B0604020202020204" pitchFamily="34" charset="0"/>
              </a:rPr>
              <a:t>буудагчийн хөлнөөс 1м-с ихгүй байна.</a:t>
            </a:r>
            <a:endParaRPr lang="mn-MN" sz="1200" dirty="0">
              <a:latin typeface="Arial" panose="020B0604020202020204" pitchFamily="34" charset="0"/>
              <a:cs typeface="Arial" panose="020B0604020202020204" pitchFamily="34" charset="0"/>
            </a:endParaRPr>
          </a:p>
          <a:p>
            <a:pPr marL="0" indent="0">
              <a:buNone/>
            </a:pPr>
            <a:endParaRPr lang="mn-MN" sz="1200" dirty="0">
              <a:latin typeface="Arial" panose="020B0604020202020204" pitchFamily="34" charset="0"/>
              <a:cs typeface="Arial" panose="020B0604020202020204" pitchFamily="34" charset="0"/>
            </a:endParaRPr>
          </a:p>
          <a:p>
            <a:pPr marL="0" indent="0">
              <a:buNone/>
            </a:pPr>
            <a:r>
              <a:rPr lang="mn-MN" sz="1200" b="1" dirty="0">
                <a:latin typeface="Arial" panose="020B0604020202020204" pitchFamily="34" charset="0"/>
                <a:cs typeface="Arial" panose="020B0604020202020204" pitchFamily="34" charset="0"/>
              </a:rPr>
              <a:t>ХУВЦАС ХЭРЭГЛЭЛ:</a:t>
            </a:r>
          </a:p>
          <a:p>
            <a:pPr marL="0" indent="0">
              <a:buNone/>
            </a:pPr>
            <a:r>
              <a:rPr lang="mn-MN" sz="1200" dirty="0">
                <a:latin typeface="Arial" panose="020B0604020202020204" pitchFamily="34" charset="0"/>
                <a:cs typeface="Arial" panose="020B0604020202020204" pitchFamily="34" charset="0"/>
              </a:rPr>
              <a:t>Буудагчид спортын хувцас, чихэвч, нүдний шилтэй дасгал гүйцэтгэнэ.</a:t>
            </a:r>
          </a:p>
          <a:p>
            <a:pPr marL="0" indent="0">
              <a:buNone/>
            </a:pPr>
            <a:endParaRPr lang="ru-RU" sz="1200" dirty="0">
              <a:latin typeface="Arial" panose="020B0604020202020204" pitchFamily="34" charset="0"/>
              <a:cs typeface="Arial" panose="020B0604020202020204" pitchFamily="34" charset="0"/>
            </a:endParaRPr>
          </a:p>
          <a:p>
            <a:pPr marL="0" indent="0">
              <a:buNone/>
            </a:pPr>
            <a:r>
              <a:rPr lang="mn-MN" sz="1200" b="1" dirty="0">
                <a:latin typeface="Arial" panose="020B0604020202020204" pitchFamily="34" charset="0"/>
                <a:cs typeface="Arial" panose="020B0604020202020204" pitchFamily="34" charset="0"/>
              </a:rPr>
              <a:t>АЮУЛГҮЙ АЖИЛЛАГААНЫ ШААРДЛАГА:</a:t>
            </a:r>
          </a:p>
          <a:p>
            <a:pPr marL="0" indent="0">
              <a:buNone/>
            </a:pPr>
            <a:r>
              <a:rPr lang="mn-MN" sz="1200" dirty="0">
                <a:latin typeface="Arial" panose="020B0604020202020204" pitchFamily="34" charset="0"/>
                <a:cs typeface="Arial" panose="020B0604020202020204" pitchFamily="34" charset="0"/>
              </a:rPr>
              <a:t>Тэмцээнийг явуулахад аюулгүй ажиллагааны журмыг чанд сахина. Оролцогч тамирчид ба үзэгчдээс аюулгүй ажиллагааны дүрэм, журмыг биелүүлээгүй тохиолдолд тэмцээний талбайгаас гаргана.</a:t>
            </a:r>
            <a:endParaRPr lang="en-US" sz="1200" dirty="0">
              <a:latin typeface="Arial" panose="020B0604020202020204" pitchFamily="34" charset="0"/>
              <a:cs typeface="Arial" panose="020B0604020202020204" pitchFamily="34" charset="0"/>
            </a:endParaRPr>
          </a:p>
          <a:p>
            <a:pPr lvl="0"/>
            <a:r>
              <a:rPr lang="mn-MN" sz="1200" dirty="0">
                <a:latin typeface="Arial" panose="020B0604020202020204" pitchFamily="34" charset="0"/>
                <a:cs typeface="Arial" panose="020B0604020202020204" pitchFamily="34" charset="0"/>
              </a:rPr>
              <a:t>Аливаа галт зэвсэгтэй үргэлж цэнэгтэй гэж болгоомжлон харьцана.</a:t>
            </a:r>
            <a:endParaRPr lang="en-US" sz="1200" dirty="0">
              <a:latin typeface="Arial" panose="020B0604020202020204" pitchFamily="34" charset="0"/>
              <a:cs typeface="Arial" panose="020B0604020202020204" pitchFamily="34" charset="0"/>
            </a:endParaRPr>
          </a:p>
          <a:p>
            <a:pPr lvl="0"/>
            <a:r>
              <a:rPr lang="mn-MN" sz="1200" dirty="0">
                <a:latin typeface="Arial" panose="020B0604020202020204" pitchFamily="34" charset="0"/>
                <a:cs typeface="Arial" panose="020B0604020202020204" pitchFamily="34" charset="0"/>
              </a:rPr>
              <a:t>Галт зэвсэг буудлага үйлдэхээс бусад тохиолдолд үргэлж цэнэггүй байна.</a:t>
            </a:r>
            <a:endParaRPr lang="en-US" sz="1200" dirty="0">
              <a:latin typeface="Arial" panose="020B0604020202020204" pitchFamily="34" charset="0"/>
              <a:cs typeface="Arial" panose="020B0604020202020204" pitchFamily="34" charset="0"/>
            </a:endParaRPr>
          </a:p>
          <a:p>
            <a:pPr lvl="0"/>
            <a:r>
              <a:rPr lang="mn-MN" sz="1200" dirty="0">
                <a:latin typeface="Arial" panose="020B0604020202020204" pitchFamily="34" charset="0"/>
                <a:cs typeface="Arial" panose="020B0604020202020204" pitchFamily="34" charset="0"/>
              </a:rPr>
              <a:t>Буудлага үйлдэхээс бусад үед гох дээр хуруу тавихгүй</a:t>
            </a:r>
            <a:r>
              <a:rPr lang="en-US" sz="1200" dirty="0">
                <a:latin typeface="Arial" panose="020B0604020202020204" pitchFamily="34" charset="0"/>
                <a:cs typeface="Arial" panose="020B0604020202020204" pitchFamily="34" charset="0"/>
              </a:rPr>
              <a:t>.</a:t>
            </a:r>
          </a:p>
          <a:p>
            <a:pPr lvl="0"/>
            <a:r>
              <a:rPr lang="mn-MN" sz="1200" dirty="0">
                <a:latin typeface="Arial" panose="020B0604020202020204" pitchFamily="34" charset="0"/>
                <a:cs typeface="Arial" panose="020B0604020202020204" pitchFamily="34" charset="0"/>
              </a:rPr>
              <a:t>Зэвсгийн хошуу байнга аюулгүй зүгт, буудлагын үед бай руу чиглүүлнэ</a:t>
            </a:r>
            <a:r>
              <a:rPr lang="en-US" sz="1200" dirty="0">
                <a:latin typeface="Arial" panose="020B0604020202020204" pitchFamily="34" charset="0"/>
                <a:cs typeface="Arial" panose="020B0604020202020204" pitchFamily="34" charset="0"/>
              </a:rPr>
              <a:t>.</a:t>
            </a:r>
          </a:p>
          <a:p>
            <a:pPr lvl="0"/>
            <a:r>
              <a:rPr lang="mn-MN" sz="1200" dirty="0">
                <a:latin typeface="Arial" panose="020B0604020202020204" pitchFamily="34" charset="0"/>
                <a:cs typeface="Arial" panose="020B0604020202020204" pitchFamily="34" charset="0"/>
              </a:rPr>
              <a:t>Буудлага үйлдэхдээ бай болон эргэн тойрноо байнга хянаж эрсдлээс сэргийлнэ.</a:t>
            </a:r>
            <a:endParaRPr lang="en-US" sz="1200" dirty="0">
              <a:latin typeface="Arial" panose="020B0604020202020204" pitchFamily="34" charset="0"/>
              <a:cs typeface="Arial" panose="020B0604020202020204" pitchFamily="34" charset="0"/>
            </a:endParaRPr>
          </a:p>
          <a:p>
            <a:pPr marL="0" indent="0">
              <a:buNone/>
            </a:pPr>
            <a:r>
              <a:rPr lang="mn-MN" sz="1200" dirty="0">
                <a:latin typeface="Arial" panose="020B0604020202020204" pitchFamily="34" charset="0"/>
                <a:cs typeface="Arial" panose="020B0604020202020204" pitchFamily="34" charset="0"/>
              </a:rPr>
              <a:t>Буудлагын талбайд байгаа бүх буудагч нарын гар буу бууны гэрт магазин угсраагүй, цэнэггүй байдалтай байна. </a:t>
            </a:r>
            <a:endParaRPr lang="en-US" sz="1200" dirty="0">
              <a:latin typeface="Arial" panose="020B0604020202020204" pitchFamily="34" charset="0"/>
              <a:cs typeface="Arial" panose="020B0604020202020204" pitchFamily="34" charset="0"/>
            </a:endParaRPr>
          </a:p>
          <a:p>
            <a:pPr marL="0" indent="0">
              <a:buNone/>
            </a:pPr>
            <a:r>
              <a:rPr lang="mn-MN" sz="1200" dirty="0">
                <a:latin typeface="Arial" panose="020B0604020202020204" pitchFamily="34" charset="0"/>
                <a:cs typeface="Arial" panose="020B0604020202020204" pitchFamily="34" charset="0"/>
              </a:rPr>
              <a:t>Буудлагын талбайд байгаа хүн бүр хамгаалалтын нүдний шил, чихэвчийг байнга зүүнэ. Шүүгчийн зөвшөөрөлгүйгээр бууг гэрнээс гаргах, магазин угсрахыг хориглоно. Буутай харьцах бүх үйлдэл нь зөвхөн шүүгчийн командаар галын шугам дээр эсвэл “АЮУЛГҮЙН БҮС” дээр хийгдэнэ.</a:t>
            </a:r>
          </a:p>
          <a:p>
            <a:pPr marL="0" indent="0">
              <a:buNone/>
            </a:pPr>
            <a:r>
              <a:rPr lang="mn-MN" sz="1200" dirty="0">
                <a:latin typeface="Arial" panose="020B0604020202020204" pitchFamily="34" charset="0"/>
                <a:cs typeface="Arial" panose="020B0604020202020204" pitchFamily="34" charset="0"/>
              </a:rPr>
              <a:t>“АЮУЛГҮЙН БҮС” гэдэг нь тухайн буудлагын талбайд аюулгүй зүгт хуурай дасгал хийх, бууг задалж угсрах, тослох, засвар үйлчилгээ хийх зэрэг буудахаас бусад үйлдэл хийхийг зөвшөөрсөн газрыг хэлнэ.</a:t>
            </a:r>
          </a:p>
          <a:p>
            <a:pPr marL="0" indent="0">
              <a:buNone/>
            </a:pPr>
            <a:r>
              <a:rPr lang="mn-MN" sz="1200" b="1" dirty="0">
                <a:latin typeface="Arial" panose="020B0604020202020204" pitchFamily="34" charset="0"/>
                <a:cs typeface="Arial" panose="020B0604020202020204" pitchFamily="34" charset="0"/>
              </a:rPr>
              <a:t>“АЮУЛГҮЙН БҮС”-д хориглох зүйл</a:t>
            </a:r>
          </a:p>
          <a:p>
            <a:pPr marL="0" indent="0">
              <a:buNone/>
            </a:pPr>
            <a:r>
              <a:rPr lang="mn-MN" sz="1200" dirty="0">
                <a:latin typeface="Arial" panose="020B0604020202020204" pitchFamily="34" charset="0"/>
                <a:cs typeface="Arial" panose="020B0604020202020204" pitchFamily="34" charset="0"/>
              </a:rPr>
              <a:t>- Сум бүхий магазинд гар хүрэх, сум болон түүнтэй ижил төстэй </a:t>
            </a:r>
            <a:r>
              <a:rPr lang="ru-RU" sz="1200" dirty="0">
                <a:latin typeface="Arial" panose="020B0604020202020204" pitchFamily="34" charset="0"/>
                <a:cs typeface="Arial" panose="020B0604020202020204" pitchFamily="34" charset="0"/>
              </a:rPr>
              <a:t>загварын сум хэрэгслийг гарт барих, буунд сумтай магазин угсрахыг</a:t>
            </a:r>
            <a:r>
              <a:rPr lang="en-US" sz="1200" dirty="0">
                <a:latin typeface="Arial" panose="020B0604020202020204" pitchFamily="34" charset="0"/>
                <a:cs typeface="Arial" panose="020B0604020202020204" pitchFamily="34" charset="0"/>
              </a:rPr>
              <a:t> </a:t>
            </a:r>
            <a:r>
              <a:rPr lang="mn-MN" sz="1200" dirty="0">
                <a:latin typeface="Arial" panose="020B0604020202020204" pitchFamily="34" charset="0"/>
                <a:cs typeface="Arial" panose="020B0604020202020204" pitchFamily="34" charset="0"/>
              </a:rPr>
              <a:t>хориглоно. Буудагч галын шугамнаас бусад газарт бууг санамсаргүй унагаасан тохиолдолд тэмцээнээс хасагдах арга хэмжээ авагдахгүй ба бууг газраас өөрөө авахыг хориглоно. Талбайн шүүгч унасан бууг газраас авахдаа оролцогч болон үзэгчдийг холдуулж, бууны амыг аюулгүй зүгт харуулан авна. Магазиныг буудлагын талбайн аль ч хэсэгт сумлаж болно.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9898" y="165101"/>
            <a:ext cx="6172200" cy="8590360"/>
          </a:xfrm>
        </p:spPr>
        <p:txBody>
          <a:bodyPr>
            <a:normAutofit/>
          </a:bodyPr>
          <a:lstStyle/>
          <a:p>
            <a:pPr>
              <a:buNone/>
            </a:pPr>
            <a:endParaRPr lang="mn-MN" sz="1200" b="1" dirty="0">
              <a:latin typeface="Arial" panose="020B0604020202020204" pitchFamily="34" charset="0"/>
              <a:cs typeface="Arial" panose="020B0604020202020204" pitchFamily="34" charset="0"/>
            </a:endParaRPr>
          </a:p>
          <a:p>
            <a:pPr marL="0" indent="0">
              <a:buNone/>
            </a:pPr>
            <a:r>
              <a:rPr lang="mn-MN" sz="1200" b="1" dirty="0">
                <a:latin typeface="Arial" panose="020B0604020202020204" pitchFamily="34" charset="0"/>
                <a:cs typeface="Arial" panose="020B0604020202020204" pitchFamily="34" charset="0"/>
              </a:rPr>
              <a:t>БУУДЛАГЫН ТАЛБАЙ:</a:t>
            </a:r>
          </a:p>
          <a:p>
            <a:pPr marL="0" indent="0">
              <a:buNone/>
            </a:pPr>
            <a:r>
              <a:rPr lang="mn-MN" sz="1200" dirty="0">
                <a:latin typeface="Arial" panose="020B0604020202020204" pitchFamily="34" charset="0"/>
                <a:cs typeface="Arial" panose="020B0604020202020204" pitchFamily="34" charset="0"/>
              </a:rPr>
              <a:t>Тэмцээнийг  Ханан ар буудлагын талбай дээр зохион байгуулна. Буудлагын талбайн байршил:  Хан-Уул дүүрэг, 14-р хороо, Ханан ар. </a:t>
            </a:r>
          </a:p>
          <a:p>
            <a:pPr marL="0" indent="0">
              <a:buNone/>
            </a:pPr>
            <a:endParaRPr lang="mn-MN" sz="1200" dirty="0">
              <a:latin typeface="Arial" panose="020B0604020202020204" pitchFamily="34" charset="0"/>
              <a:cs typeface="Arial" panose="020B0604020202020204" pitchFamily="34" charset="0"/>
            </a:endParaRPr>
          </a:p>
          <a:p>
            <a:pPr algn="just">
              <a:buNone/>
            </a:pPr>
            <a:r>
              <a:rPr lang="mn-MN" sz="1200" b="1" dirty="0">
                <a:latin typeface="Arial" panose="020B0604020202020204" pitchFamily="34" charset="0"/>
                <a:cs typeface="Arial" panose="020B0604020202020204" pitchFamily="34" charset="0"/>
              </a:rPr>
              <a:t>ТЭМЦЭЭН ЯВАГДАХ ЖУРАМ, ОРОЛЦОГЧИЙГ БҮРТГЭХ:</a:t>
            </a:r>
          </a:p>
          <a:p>
            <a:pPr algn="just">
              <a:buNone/>
            </a:pPr>
            <a:endParaRPr lang="mn-MN" sz="1200" b="1" dirty="0">
              <a:latin typeface="Arial" panose="020B0604020202020204" pitchFamily="34" charset="0"/>
              <a:cs typeface="Arial" panose="020B0604020202020204" pitchFamily="34" charset="0"/>
            </a:endParaRPr>
          </a:p>
          <a:p>
            <a:pPr marL="0" indent="0" algn="just">
              <a:buNone/>
            </a:pPr>
            <a:r>
              <a:rPr lang="mn-MN" sz="1200" dirty="0">
                <a:latin typeface="Arial" panose="020B0604020202020204" pitchFamily="34" charset="0"/>
                <a:cs typeface="Arial" panose="020B0604020202020204" pitchFamily="34" charset="0"/>
              </a:rPr>
              <a:t>            Тэмцээнд оролцогч нь зарлагдсан хугацаанд багтан бүртгүүлнэ. Бүртгэлд орсон буудагч нарыг бүлэг болгон хуваана. Дасгал гүйцэтгэх буудагч нь зөвхөн талбайн шүүгчийн командаар бууг гаргаж цэнэглэнэ. Дасгалыг гүйцэтгэх буудагч нь галын шугам дээр талбайн шүүгчийн “бууг цэнэглэж бэлдэнэ үү” командаар бууг гэр савнаас гарган цэнэглээддасгалын заагдсан нөхцлөөр бэлэн байдалд орно. Дараагийн “бэлэн үү” командын хариуд буудагч ”Бэлэн” гэж хэлэх эсвэл толгой дохих, чимээгүй байдлаар дасгалыг гүйцэтгэхэд бэлэн гэдгийг илтгэнэ. Шүүгч “АНХААР” команд өгч 1-4 секундын дараа дуут дохио дугарснаар дасгалыг эхлэх хугацаа явж, сүүлчийн буудалтаар хугацаа зогсоно. </a:t>
            </a:r>
          </a:p>
          <a:p>
            <a:pPr marL="0" indent="0" algn="just">
              <a:buNone/>
            </a:pPr>
            <a:r>
              <a:rPr lang="mn-MN" sz="1200" dirty="0">
                <a:latin typeface="Arial" panose="020B0604020202020204" pitchFamily="34" charset="0"/>
                <a:cs typeface="Arial" panose="020B0604020202020204" pitchFamily="34" charset="0"/>
              </a:rPr>
              <a:t>            Дасгал гүйцэтгэсний дараа шүүгчийн “Хэрэв буудаж дууссан бол бууг шалгаж аюулгүй болгоод харуулна уу” командаар цэнэггүй болгосон бууг шүүгчид харуулан дараагийн “Хяналтын буудлага, БУУ ГЭРТ” командаар буудагч нь аюулгүй байдлыг сахин аюулгүй болгосон бууг гэр саванд хийнэ. Шүүгчийн “ байг шалга” командаар байруу явна. Шүүгч нар байг шалгаж алдаа оноог тэмдэглэнэ.</a:t>
            </a:r>
          </a:p>
          <a:p>
            <a:pPr marL="0" indent="0" algn="just">
              <a:buNone/>
            </a:pPr>
            <a:r>
              <a:rPr lang="mn-MN" sz="1200" dirty="0">
                <a:latin typeface="Arial" panose="020B0604020202020204" pitchFamily="34" charset="0"/>
                <a:cs typeface="Arial" panose="020B0604020202020204" pitchFamily="34" charset="0"/>
              </a:rPr>
              <a:t>            Буудагч өөрийн оноо үнэн зөв бөглөгдсөн эсэхийг нятлаад гарын үсгээр баталгаажуулна. Үр дүнг тооцохдоо тухайн дасгалд авсан оноог гүйцэтгэсэн хугацаанд хуваана. </a:t>
            </a:r>
          </a:p>
          <a:p>
            <a:pPr marL="0" indent="0" algn="just">
              <a:buNone/>
            </a:pPr>
            <a:r>
              <a:rPr lang="mn-MN" sz="1200" b="1" dirty="0">
                <a:latin typeface="Arial" panose="020B0604020202020204" pitchFamily="34" charset="0"/>
                <a:cs typeface="Arial" panose="020B0604020202020204" pitchFamily="34" charset="0"/>
              </a:rPr>
              <a:t>Тэмцээнээс дараах шалтгаанаар хасна</a:t>
            </a:r>
          </a:p>
          <a:p>
            <a:pPr algn="just">
              <a:buNone/>
            </a:pPr>
            <a:r>
              <a:rPr lang="mn-MN" sz="1200" dirty="0">
                <a:latin typeface="Arial" panose="020B0604020202020204" pitchFamily="34" charset="0"/>
                <a:cs typeface="Arial" panose="020B0604020202020204" pitchFamily="34" charset="0"/>
              </a:rPr>
              <a:t>-Дасгалыг гүйцэтгэх явцад буудлагын аюулгүйн өнцөг эвдсэн</a:t>
            </a:r>
          </a:p>
          <a:p>
            <a:pPr algn="just">
              <a:buNone/>
            </a:pPr>
            <a:r>
              <a:rPr lang="mn-MN" sz="1200" dirty="0">
                <a:latin typeface="Arial" panose="020B0604020202020204" pitchFamily="34" charset="0"/>
                <a:cs typeface="Arial" panose="020B0604020202020204" pitchFamily="34" charset="0"/>
              </a:rPr>
              <a:t>-Дасгалыг гүйцэтгэх шилжилт хөдөлгөөний үед гох дээр хуруу тавьсан</a:t>
            </a:r>
          </a:p>
          <a:p>
            <a:pPr algn="just">
              <a:buNone/>
            </a:pPr>
            <a:r>
              <a:rPr lang="mn-MN" sz="1200" dirty="0">
                <a:latin typeface="Arial" panose="020B0604020202020204" pitchFamily="34" charset="0"/>
                <a:cs typeface="Arial" panose="020B0604020202020204" pitchFamily="34" charset="0"/>
              </a:rPr>
              <a:t>-Дасгал гүйцэтгэх үед зүй бус үг хэллэг хэрэглэсэн буюу спортын бус байдлаар биеэ авч явсан</a:t>
            </a:r>
          </a:p>
          <a:p>
            <a:pPr algn="just">
              <a:buNone/>
            </a:pPr>
            <a:r>
              <a:rPr lang="ru-RU" sz="1200" dirty="0">
                <a:latin typeface="Arial" panose="020B0604020202020204" pitchFamily="34" charset="0"/>
                <a:cs typeface="Arial" panose="020B0604020202020204" pitchFamily="34" charset="0"/>
              </a:rPr>
              <a:t>-Галын шугамнаас гадна </a:t>
            </a:r>
            <a:r>
              <a:rPr lang="mn-MN" sz="1200" dirty="0">
                <a:latin typeface="Arial" panose="020B0604020202020204" pitchFamily="34" charset="0"/>
                <a:cs typeface="Arial" panose="020B0604020202020204" pitchFamily="34" charset="0"/>
              </a:rPr>
              <a:t>зэвсэгт</a:t>
            </a:r>
            <a:r>
              <a:rPr lang="ru-RU" sz="1200" dirty="0">
                <a:latin typeface="Arial" panose="020B0604020202020204" pitchFamily="34" charset="0"/>
                <a:cs typeface="Arial" panose="020B0604020202020204" pitchFamily="34" charset="0"/>
              </a:rPr>
              <a:t> магазиныг угсарсан</a:t>
            </a:r>
            <a:endParaRPr lang="mn-MN" sz="1200" dirty="0">
              <a:latin typeface="Arial" panose="020B0604020202020204" pitchFamily="34" charset="0"/>
              <a:cs typeface="Arial" panose="020B0604020202020204" pitchFamily="34" charset="0"/>
            </a:endParaRPr>
          </a:p>
          <a:p>
            <a:pPr algn="just">
              <a:buNone/>
            </a:pPr>
            <a:endParaRPr lang="mn-MN" sz="1200" dirty="0">
              <a:solidFill>
                <a:srgbClr val="FF0000"/>
              </a:solidFill>
              <a:latin typeface="Arial" panose="020B0604020202020204" pitchFamily="34" charset="0"/>
              <a:cs typeface="Arial" panose="020B0604020202020204" pitchFamily="34" charset="0"/>
            </a:endParaRPr>
          </a:p>
          <a:p>
            <a:pPr algn="just">
              <a:buNone/>
            </a:pPr>
            <a:endParaRPr lang="mn-MN" sz="1200" dirty="0">
              <a:solidFill>
                <a:srgbClr val="FF0000"/>
              </a:solidFill>
              <a:latin typeface="Arial" panose="020B0604020202020204" pitchFamily="34" charset="0"/>
              <a:cs typeface="Arial" panose="020B0604020202020204" pitchFamily="34" charset="0"/>
            </a:endParaRPr>
          </a:p>
          <a:p>
            <a:pPr algn="just">
              <a:buNone/>
            </a:pPr>
            <a:endParaRPr lang="en-US" sz="1200" dirty="0">
              <a:latin typeface="Arial" panose="020B0604020202020204" pitchFamily="34" charset="0"/>
              <a:cs typeface="Arial" panose="020B0604020202020204" pitchFamily="34" charset="0"/>
            </a:endParaRPr>
          </a:p>
          <a:p>
            <a:pPr algn="just">
              <a:buNone/>
            </a:pPr>
            <a:r>
              <a:rPr lang="mn-MN" sz="1200" b="1" dirty="0">
                <a:latin typeface="Arial" panose="020B0604020202020204" pitchFamily="34" charset="0"/>
                <a:cs typeface="Arial" panose="020B0604020202020204" pitchFamily="34" charset="0"/>
              </a:rPr>
              <a:t>БАТЛАВ:</a:t>
            </a:r>
          </a:p>
          <a:p>
            <a:pPr algn="just">
              <a:buNone/>
            </a:pPr>
            <a:endParaRPr lang="mn-MN" sz="1200" b="1" dirty="0">
              <a:latin typeface="Arial" panose="020B0604020202020204" pitchFamily="34" charset="0"/>
              <a:cs typeface="Arial" panose="020B0604020202020204" pitchFamily="34" charset="0"/>
            </a:endParaRPr>
          </a:p>
          <a:p>
            <a:pPr algn="just">
              <a:buNone/>
            </a:pPr>
            <a:r>
              <a:rPr lang="mn-MN" sz="1200" dirty="0">
                <a:latin typeface="Arial" panose="020B0604020202020204" pitchFamily="34" charset="0"/>
                <a:cs typeface="Arial" panose="020B0604020202020204" pitchFamily="34" charset="0"/>
              </a:rPr>
              <a:t>МОНГОЛЫН ГУРВАН БУУНЫ БОЛОН </a:t>
            </a:r>
          </a:p>
          <a:p>
            <a:pPr algn="just">
              <a:buNone/>
            </a:pPr>
            <a:r>
              <a:rPr lang="mn-MN" sz="1200" dirty="0">
                <a:latin typeface="Arial" panose="020B0604020202020204" pitchFamily="34" charset="0"/>
                <a:cs typeface="Arial" panose="020B0604020202020204" pitchFamily="34" charset="0"/>
              </a:rPr>
              <a:t>ТӨМӨР БУУДЛАГЫН ХОЛБОО. ЗАХИРАЛ								П.ЭРДЭНЭБИЛЭГ</a:t>
            </a:r>
          </a:p>
          <a:p>
            <a:pPr algn="just">
              <a:buNone/>
            </a:pPr>
            <a:r>
              <a:rPr lang="mn-MN" sz="1200" dirty="0">
                <a:latin typeface="Arial" panose="020B0604020202020204" pitchFamily="34" charset="0"/>
                <a:cs typeface="Arial" panose="020B0604020202020204" pitchFamily="34" charset="0"/>
              </a:rPr>
              <a:t>		</a:t>
            </a:r>
          </a:p>
          <a:p>
            <a:pPr algn="just">
              <a:buNone/>
            </a:pPr>
            <a:endParaRPr lang="mn-MN" sz="1200" dirty="0">
              <a:latin typeface="Arial" panose="020B0604020202020204" pitchFamily="34" charset="0"/>
              <a:cs typeface="Arial" panose="020B0604020202020204" pitchFamily="34" charset="0"/>
            </a:endParaRPr>
          </a:p>
          <a:p>
            <a:pPr algn="just">
              <a:buNone/>
            </a:pPr>
            <a:endParaRPr lang="mn-MN" sz="1200" dirty="0">
              <a:latin typeface="Arial" panose="020B0604020202020204" pitchFamily="34" charset="0"/>
              <a:cs typeface="Arial" panose="020B0604020202020204" pitchFamily="34" charset="0"/>
            </a:endParaRPr>
          </a:p>
          <a:p>
            <a:pPr algn="just">
              <a:buNone/>
            </a:pPr>
            <a:endParaRPr lang="en-US" sz="1200" dirty="0">
              <a:latin typeface="Arial" panose="020B0604020202020204" pitchFamily="34" charset="0"/>
              <a:cs typeface="Arial" panose="020B0604020202020204" pitchFamily="34" charset="0"/>
            </a:endParaRPr>
          </a:p>
          <a:p>
            <a:pPr algn="just">
              <a:buNone/>
            </a:pPr>
            <a:endParaRPr lang="ru-RU" sz="1200" dirty="0">
              <a:solidFill>
                <a:srgbClr val="FF0000"/>
              </a:solidFill>
              <a:latin typeface="Arial" panose="020B0604020202020204" pitchFamily="34" charset="0"/>
              <a:cs typeface="Arial" panose="020B0604020202020204" pitchFamily="34" charset="0"/>
            </a:endParaRPr>
          </a:p>
          <a:p>
            <a:pPr algn="just">
              <a:buNone/>
            </a:pPr>
            <a:endParaRPr lang="mn-MN" sz="1200" dirty="0">
              <a:latin typeface="Arial" panose="020B0604020202020204" pitchFamily="34" charset="0"/>
              <a:cs typeface="Arial" panose="020B0604020202020204" pitchFamily="34" charset="0"/>
            </a:endParaRPr>
          </a:p>
          <a:p>
            <a:pPr algn="just">
              <a:buNone/>
            </a:pPr>
            <a:endParaRPr lang="mn-MN" sz="1200" dirty="0">
              <a:latin typeface="Arial" panose="020B0604020202020204" pitchFamily="34" charset="0"/>
              <a:cs typeface="Arial" panose="020B0604020202020204" pitchFamily="34" charset="0"/>
            </a:endParaRPr>
          </a:p>
          <a:p>
            <a:pPr marL="0" indent="0">
              <a:buNone/>
            </a:pPr>
            <a:endParaRPr lang="mn-MN" sz="1200"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1566</TotalTime>
  <Words>975</Words>
  <Application>Microsoft Office PowerPoint</Application>
  <PresentationFormat>A4 Paper (210x297 mm)</PresentationFormat>
  <Paragraphs>78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Bayar</dc:creator>
  <cp:lastModifiedBy>user</cp:lastModifiedBy>
  <cp:revision>78</cp:revision>
  <dcterms:created xsi:type="dcterms:W3CDTF">2015-06-08T02:17:18Z</dcterms:created>
  <dcterms:modified xsi:type="dcterms:W3CDTF">2026-10-14T03:12:52Z</dcterms:modified>
</cp:coreProperties>
</file>